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783763" cy="7497763"/>
  <p:notesSz cx="7010400" cy="9296400"/>
  <p:defaultTextStyle>
    <a:defPPr>
      <a:defRPr lang="en-US"/>
    </a:defPPr>
    <a:lvl1pPr marL="0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82" y="1227065"/>
            <a:ext cx="8316199" cy="2610332"/>
          </a:xfrm>
        </p:spPr>
        <p:txBody>
          <a:bodyPr anchor="b"/>
          <a:lstStyle>
            <a:lvl1pPr algn="ctr">
              <a:defRPr sz="64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971" y="3938062"/>
            <a:ext cx="7337822" cy="1810223"/>
          </a:xfrm>
        </p:spPr>
        <p:txBody>
          <a:bodyPr/>
          <a:lstStyle>
            <a:lvl1pPr marL="0" indent="0" algn="ctr">
              <a:buNone/>
              <a:defRPr sz="2568"/>
            </a:lvl1pPr>
            <a:lvl2pPr marL="489204" indent="0" algn="ctr">
              <a:buNone/>
              <a:defRPr sz="2140"/>
            </a:lvl2pPr>
            <a:lvl3pPr marL="978408" indent="0" algn="ctr">
              <a:buNone/>
              <a:defRPr sz="1926"/>
            </a:lvl3pPr>
            <a:lvl4pPr marL="1467612" indent="0" algn="ctr">
              <a:buNone/>
              <a:defRPr sz="1712"/>
            </a:lvl4pPr>
            <a:lvl5pPr marL="1956816" indent="0" algn="ctr">
              <a:buNone/>
              <a:defRPr sz="1712"/>
            </a:lvl5pPr>
            <a:lvl6pPr marL="2446020" indent="0" algn="ctr">
              <a:buNone/>
              <a:defRPr sz="1712"/>
            </a:lvl6pPr>
            <a:lvl7pPr marL="2935224" indent="0" algn="ctr">
              <a:buNone/>
              <a:defRPr sz="1712"/>
            </a:lvl7pPr>
            <a:lvl8pPr marL="3424428" indent="0" algn="ctr">
              <a:buNone/>
              <a:defRPr sz="1712"/>
            </a:lvl8pPr>
            <a:lvl9pPr marL="3913632" indent="0" algn="ctr">
              <a:buNone/>
              <a:defRPr sz="17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2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1506" y="399186"/>
            <a:ext cx="2109624" cy="63540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634" y="399186"/>
            <a:ext cx="6206575" cy="63540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82" y="1227065"/>
            <a:ext cx="8316199" cy="2610332"/>
          </a:xfrm>
        </p:spPr>
        <p:txBody>
          <a:bodyPr anchor="b"/>
          <a:lstStyle>
            <a:lvl1pPr algn="ctr">
              <a:defRPr sz="64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971" y="3938062"/>
            <a:ext cx="7337822" cy="1810223"/>
          </a:xfrm>
        </p:spPr>
        <p:txBody>
          <a:bodyPr/>
          <a:lstStyle>
            <a:lvl1pPr marL="0" indent="0" algn="ctr">
              <a:buNone/>
              <a:defRPr sz="2568"/>
            </a:lvl1pPr>
            <a:lvl2pPr marL="489181" indent="0" algn="ctr">
              <a:buNone/>
              <a:defRPr sz="2140"/>
            </a:lvl2pPr>
            <a:lvl3pPr marL="978362" indent="0" algn="ctr">
              <a:buNone/>
              <a:defRPr sz="1926"/>
            </a:lvl3pPr>
            <a:lvl4pPr marL="1467543" indent="0" algn="ctr">
              <a:buNone/>
              <a:defRPr sz="1712"/>
            </a:lvl4pPr>
            <a:lvl5pPr marL="1956725" indent="0" algn="ctr">
              <a:buNone/>
              <a:defRPr sz="1712"/>
            </a:lvl5pPr>
            <a:lvl6pPr marL="2445906" indent="0" algn="ctr">
              <a:buNone/>
              <a:defRPr sz="1712"/>
            </a:lvl6pPr>
            <a:lvl7pPr marL="2935087" indent="0" algn="ctr">
              <a:buNone/>
              <a:defRPr sz="1712"/>
            </a:lvl7pPr>
            <a:lvl8pPr marL="3424268" indent="0" algn="ctr">
              <a:buNone/>
              <a:defRPr sz="1712"/>
            </a:lvl8pPr>
            <a:lvl9pPr marL="3913449" indent="0" algn="ctr">
              <a:buNone/>
              <a:defRPr sz="17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2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38" y="1869237"/>
            <a:ext cx="8438496" cy="3118860"/>
          </a:xfrm>
        </p:spPr>
        <p:txBody>
          <a:bodyPr anchor="b"/>
          <a:lstStyle>
            <a:lvl1pPr>
              <a:defRPr sz="64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38" y="5017603"/>
            <a:ext cx="8438496" cy="1640135"/>
          </a:xfrm>
        </p:spPr>
        <p:txBody>
          <a:bodyPr/>
          <a:lstStyle>
            <a:lvl1pPr marL="0" indent="0">
              <a:buNone/>
              <a:defRPr sz="2568">
                <a:solidFill>
                  <a:schemeClr val="tx1"/>
                </a:solidFill>
              </a:defRPr>
            </a:lvl1pPr>
            <a:lvl2pPr marL="489181" indent="0">
              <a:buNone/>
              <a:defRPr sz="2140">
                <a:solidFill>
                  <a:schemeClr val="tx1">
                    <a:tint val="75000"/>
                  </a:schemeClr>
                </a:solidFill>
              </a:defRPr>
            </a:lvl2pPr>
            <a:lvl3pPr marL="978362" indent="0">
              <a:buNone/>
              <a:defRPr sz="1926">
                <a:solidFill>
                  <a:schemeClr val="tx1">
                    <a:tint val="75000"/>
                  </a:schemeClr>
                </a:solidFill>
              </a:defRPr>
            </a:lvl3pPr>
            <a:lvl4pPr marL="1467543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4pPr>
            <a:lvl5pPr marL="1956725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5pPr>
            <a:lvl6pPr marL="2445906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6pPr>
            <a:lvl7pPr marL="2935087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7pPr>
            <a:lvl8pPr marL="3424268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8pPr>
            <a:lvl9pPr marL="3913449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634" y="1995932"/>
            <a:ext cx="4158099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1" y="1995932"/>
            <a:ext cx="4158099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399188"/>
            <a:ext cx="8438496" cy="1449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909" y="1837995"/>
            <a:ext cx="4138990" cy="900772"/>
          </a:xfrm>
        </p:spPr>
        <p:txBody>
          <a:bodyPr anchor="b"/>
          <a:lstStyle>
            <a:lvl1pPr marL="0" indent="0">
              <a:buNone/>
              <a:defRPr sz="2568" b="1"/>
            </a:lvl1pPr>
            <a:lvl2pPr marL="489181" indent="0">
              <a:buNone/>
              <a:defRPr sz="2140" b="1"/>
            </a:lvl2pPr>
            <a:lvl3pPr marL="978362" indent="0">
              <a:buNone/>
              <a:defRPr sz="1926" b="1"/>
            </a:lvl3pPr>
            <a:lvl4pPr marL="1467543" indent="0">
              <a:buNone/>
              <a:defRPr sz="1712" b="1"/>
            </a:lvl4pPr>
            <a:lvl5pPr marL="1956725" indent="0">
              <a:buNone/>
              <a:defRPr sz="1712" b="1"/>
            </a:lvl5pPr>
            <a:lvl6pPr marL="2445906" indent="0">
              <a:buNone/>
              <a:defRPr sz="1712" b="1"/>
            </a:lvl6pPr>
            <a:lvl7pPr marL="2935087" indent="0">
              <a:buNone/>
              <a:defRPr sz="1712" b="1"/>
            </a:lvl7pPr>
            <a:lvl8pPr marL="3424268" indent="0">
              <a:buNone/>
              <a:defRPr sz="1712" b="1"/>
            </a:lvl8pPr>
            <a:lvl9pPr marL="3913449" indent="0">
              <a:buNone/>
              <a:defRPr sz="17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09" y="2738767"/>
            <a:ext cx="4138990" cy="402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31" y="1837995"/>
            <a:ext cx="4159374" cy="900772"/>
          </a:xfrm>
        </p:spPr>
        <p:txBody>
          <a:bodyPr anchor="b"/>
          <a:lstStyle>
            <a:lvl1pPr marL="0" indent="0">
              <a:buNone/>
              <a:defRPr sz="2568" b="1"/>
            </a:lvl1pPr>
            <a:lvl2pPr marL="489181" indent="0">
              <a:buNone/>
              <a:defRPr sz="2140" b="1"/>
            </a:lvl2pPr>
            <a:lvl3pPr marL="978362" indent="0">
              <a:buNone/>
              <a:defRPr sz="1926" b="1"/>
            </a:lvl3pPr>
            <a:lvl4pPr marL="1467543" indent="0">
              <a:buNone/>
              <a:defRPr sz="1712" b="1"/>
            </a:lvl4pPr>
            <a:lvl5pPr marL="1956725" indent="0">
              <a:buNone/>
              <a:defRPr sz="1712" b="1"/>
            </a:lvl5pPr>
            <a:lvl6pPr marL="2445906" indent="0">
              <a:buNone/>
              <a:defRPr sz="1712" b="1"/>
            </a:lvl6pPr>
            <a:lvl7pPr marL="2935087" indent="0">
              <a:buNone/>
              <a:defRPr sz="1712" b="1"/>
            </a:lvl7pPr>
            <a:lvl8pPr marL="3424268" indent="0">
              <a:buNone/>
              <a:defRPr sz="1712" b="1"/>
            </a:lvl8pPr>
            <a:lvl9pPr marL="3913449" indent="0">
              <a:buNone/>
              <a:defRPr sz="17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31" y="2738767"/>
            <a:ext cx="4159374" cy="402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8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9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9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9" y="499851"/>
            <a:ext cx="3155518" cy="1749478"/>
          </a:xfrm>
        </p:spPr>
        <p:txBody>
          <a:bodyPr anchor="b"/>
          <a:lstStyle>
            <a:lvl1pPr>
              <a:defRPr sz="34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373" y="1079541"/>
            <a:ext cx="4953031" cy="5328271"/>
          </a:xfrm>
        </p:spPr>
        <p:txBody>
          <a:bodyPr/>
          <a:lstStyle>
            <a:lvl1pPr>
              <a:defRPr sz="3424"/>
            </a:lvl1pPr>
            <a:lvl2pPr>
              <a:defRPr sz="2996"/>
            </a:lvl2pPr>
            <a:lvl3pPr>
              <a:defRPr sz="2568"/>
            </a:lvl3pPr>
            <a:lvl4pPr>
              <a:defRPr sz="2140"/>
            </a:lvl4pPr>
            <a:lvl5pPr>
              <a:defRPr sz="2140"/>
            </a:lvl5pPr>
            <a:lvl6pPr>
              <a:defRPr sz="2140"/>
            </a:lvl6pPr>
            <a:lvl7pPr>
              <a:defRPr sz="2140"/>
            </a:lvl7pPr>
            <a:lvl8pPr>
              <a:defRPr sz="2140"/>
            </a:lvl8pPr>
            <a:lvl9pPr>
              <a:defRPr sz="21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9" y="2249329"/>
            <a:ext cx="3155518" cy="4167160"/>
          </a:xfrm>
        </p:spPr>
        <p:txBody>
          <a:bodyPr/>
          <a:lstStyle>
            <a:lvl1pPr marL="0" indent="0">
              <a:buNone/>
              <a:defRPr sz="1712"/>
            </a:lvl1pPr>
            <a:lvl2pPr marL="489181" indent="0">
              <a:buNone/>
              <a:defRPr sz="1498"/>
            </a:lvl2pPr>
            <a:lvl3pPr marL="978362" indent="0">
              <a:buNone/>
              <a:defRPr sz="1284"/>
            </a:lvl3pPr>
            <a:lvl4pPr marL="1467543" indent="0">
              <a:buNone/>
              <a:defRPr sz="1070"/>
            </a:lvl4pPr>
            <a:lvl5pPr marL="1956725" indent="0">
              <a:buNone/>
              <a:defRPr sz="1070"/>
            </a:lvl5pPr>
            <a:lvl6pPr marL="2445906" indent="0">
              <a:buNone/>
              <a:defRPr sz="1070"/>
            </a:lvl6pPr>
            <a:lvl7pPr marL="2935087" indent="0">
              <a:buNone/>
              <a:defRPr sz="1070"/>
            </a:lvl7pPr>
            <a:lvl8pPr marL="3424268" indent="0">
              <a:buNone/>
              <a:defRPr sz="1070"/>
            </a:lvl8pPr>
            <a:lvl9pPr marL="3913449" indent="0">
              <a:buNone/>
              <a:defRPr sz="10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9" y="499851"/>
            <a:ext cx="3155518" cy="1749478"/>
          </a:xfrm>
        </p:spPr>
        <p:txBody>
          <a:bodyPr anchor="b"/>
          <a:lstStyle>
            <a:lvl1pPr>
              <a:defRPr sz="34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9373" y="1079541"/>
            <a:ext cx="4953031" cy="5328271"/>
          </a:xfrm>
        </p:spPr>
        <p:txBody>
          <a:bodyPr anchor="t"/>
          <a:lstStyle>
            <a:lvl1pPr marL="0" indent="0">
              <a:buNone/>
              <a:defRPr sz="3424"/>
            </a:lvl1pPr>
            <a:lvl2pPr marL="489181" indent="0">
              <a:buNone/>
              <a:defRPr sz="2996"/>
            </a:lvl2pPr>
            <a:lvl3pPr marL="978362" indent="0">
              <a:buNone/>
              <a:defRPr sz="2568"/>
            </a:lvl3pPr>
            <a:lvl4pPr marL="1467543" indent="0">
              <a:buNone/>
              <a:defRPr sz="2140"/>
            </a:lvl4pPr>
            <a:lvl5pPr marL="1956725" indent="0">
              <a:buNone/>
              <a:defRPr sz="2140"/>
            </a:lvl5pPr>
            <a:lvl6pPr marL="2445906" indent="0">
              <a:buNone/>
              <a:defRPr sz="2140"/>
            </a:lvl6pPr>
            <a:lvl7pPr marL="2935087" indent="0">
              <a:buNone/>
              <a:defRPr sz="2140"/>
            </a:lvl7pPr>
            <a:lvl8pPr marL="3424268" indent="0">
              <a:buNone/>
              <a:defRPr sz="2140"/>
            </a:lvl8pPr>
            <a:lvl9pPr marL="3913449" indent="0">
              <a:buNone/>
              <a:defRPr sz="21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9" y="2249329"/>
            <a:ext cx="3155518" cy="4167160"/>
          </a:xfrm>
        </p:spPr>
        <p:txBody>
          <a:bodyPr/>
          <a:lstStyle>
            <a:lvl1pPr marL="0" indent="0">
              <a:buNone/>
              <a:defRPr sz="1712"/>
            </a:lvl1pPr>
            <a:lvl2pPr marL="489181" indent="0">
              <a:buNone/>
              <a:defRPr sz="1498"/>
            </a:lvl2pPr>
            <a:lvl3pPr marL="978362" indent="0">
              <a:buNone/>
              <a:defRPr sz="1284"/>
            </a:lvl3pPr>
            <a:lvl4pPr marL="1467543" indent="0">
              <a:buNone/>
              <a:defRPr sz="1070"/>
            </a:lvl4pPr>
            <a:lvl5pPr marL="1956725" indent="0">
              <a:buNone/>
              <a:defRPr sz="1070"/>
            </a:lvl5pPr>
            <a:lvl6pPr marL="2445906" indent="0">
              <a:buNone/>
              <a:defRPr sz="1070"/>
            </a:lvl6pPr>
            <a:lvl7pPr marL="2935087" indent="0">
              <a:buNone/>
              <a:defRPr sz="1070"/>
            </a:lvl7pPr>
            <a:lvl8pPr marL="3424268" indent="0">
              <a:buNone/>
              <a:defRPr sz="1070"/>
            </a:lvl8pPr>
            <a:lvl9pPr marL="3913449" indent="0">
              <a:buNone/>
              <a:defRPr sz="10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7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13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1506" y="399187"/>
            <a:ext cx="2109624" cy="63540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635" y="399187"/>
            <a:ext cx="6206574" cy="63540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3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38" y="1869236"/>
            <a:ext cx="8438496" cy="3118861"/>
          </a:xfrm>
        </p:spPr>
        <p:txBody>
          <a:bodyPr anchor="b"/>
          <a:lstStyle>
            <a:lvl1pPr>
              <a:defRPr sz="64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38" y="5017602"/>
            <a:ext cx="8438496" cy="1640135"/>
          </a:xfrm>
        </p:spPr>
        <p:txBody>
          <a:bodyPr/>
          <a:lstStyle>
            <a:lvl1pPr marL="0" indent="0">
              <a:buNone/>
              <a:defRPr sz="2568">
                <a:solidFill>
                  <a:schemeClr val="tx1"/>
                </a:solidFill>
              </a:defRPr>
            </a:lvl1pPr>
            <a:lvl2pPr marL="489204" indent="0">
              <a:buNone/>
              <a:defRPr sz="2140">
                <a:solidFill>
                  <a:schemeClr val="tx1">
                    <a:tint val="75000"/>
                  </a:schemeClr>
                </a:solidFill>
              </a:defRPr>
            </a:lvl2pPr>
            <a:lvl3pPr marL="978408" indent="0">
              <a:buNone/>
              <a:defRPr sz="1926">
                <a:solidFill>
                  <a:schemeClr val="tx1">
                    <a:tint val="75000"/>
                  </a:schemeClr>
                </a:solidFill>
              </a:defRPr>
            </a:lvl3pPr>
            <a:lvl4pPr marL="1467612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4pPr>
            <a:lvl5pPr marL="1956816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5pPr>
            <a:lvl6pPr marL="2446020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6pPr>
            <a:lvl7pPr marL="2935224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7pPr>
            <a:lvl8pPr marL="3424428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8pPr>
            <a:lvl9pPr marL="3913632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634" y="1995932"/>
            <a:ext cx="4158099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0" y="1995932"/>
            <a:ext cx="4158099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399188"/>
            <a:ext cx="8438496" cy="1449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909" y="1837994"/>
            <a:ext cx="4138990" cy="900772"/>
          </a:xfrm>
        </p:spPr>
        <p:txBody>
          <a:bodyPr anchor="b"/>
          <a:lstStyle>
            <a:lvl1pPr marL="0" indent="0">
              <a:buNone/>
              <a:defRPr sz="2568" b="1"/>
            </a:lvl1pPr>
            <a:lvl2pPr marL="489204" indent="0">
              <a:buNone/>
              <a:defRPr sz="2140" b="1"/>
            </a:lvl2pPr>
            <a:lvl3pPr marL="978408" indent="0">
              <a:buNone/>
              <a:defRPr sz="1926" b="1"/>
            </a:lvl3pPr>
            <a:lvl4pPr marL="1467612" indent="0">
              <a:buNone/>
              <a:defRPr sz="1712" b="1"/>
            </a:lvl4pPr>
            <a:lvl5pPr marL="1956816" indent="0">
              <a:buNone/>
              <a:defRPr sz="1712" b="1"/>
            </a:lvl5pPr>
            <a:lvl6pPr marL="2446020" indent="0">
              <a:buNone/>
              <a:defRPr sz="1712" b="1"/>
            </a:lvl6pPr>
            <a:lvl7pPr marL="2935224" indent="0">
              <a:buNone/>
              <a:defRPr sz="1712" b="1"/>
            </a:lvl7pPr>
            <a:lvl8pPr marL="3424428" indent="0">
              <a:buNone/>
              <a:defRPr sz="1712" b="1"/>
            </a:lvl8pPr>
            <a:lvl9pPr marL="3913632" indent="0">
              <a:buNone/>
              <a:defRPr sz="17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09" y="2738766"/>
            <a:ext cx="4138990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30" y="1837994"/>
            <a:ext cx="4159374" cy="900772"/>
          </a:xfrm>
        </p:spPr>
        <p:txBody>
          <a:bodyPr anchor="b"/>
          <a:lstStyle>
            <a:lvl1pPr marL="0" indent="0">
              <a:buNone/>
              <a:defRPr sz="2568" b="1"/>
            </a:lvl1pPr>
            <a:lvl2pPr marL="489204" indent="0">
              <a:buNone/>
              <a:defRPr sz="2140" b="1"/>
            </a:lvl2pPr>
            <a:lvl3pPr marL="978408" indent="0">
              <a:buNone/>
              <a:defRPr sz="1926" b="1"/>
            </a:lvl3pPr>
            <a:lvl4pPr marL="1467612" indent="0">
              <a:buNone/>
              <a:defRPr sz="1712" b="1"/>
            </a:lvl4pPr>
            <a:lvl5pPr marL="1956816" indent="0">
              <a:buNone/>
              <a:defRPr sz="1712" b="1"/>
            </a:lvl5pPr>
            <a:lvl6pPr marL="2446020" indent="0">
              <a:buNone/>
              <a:defRPr sz="1712" b="1"/>
            </a:lvl6pPr>
            <a:lvl7pPr marL="2935224" indent="0">
              <a:buNone/>
              <a:defRPr sz="1712" b="1"/>
            </a:lvl7pPr>
            <a:lvl8pPr marL="3424428" indent="0">
              <a:buNone/>
              <a:defRPr sz="1712" b="1"/>
            </a:lvl8pPr>
            <a:lvl9pPr marL="3913632" indent="0">
              <a:buNone/>
              <a:defRPr sz="17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30" y="2738766"/>
            <a:ext cx="4159374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2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499851"/>
            <a:ext cx="3155518" cy="1749478"/>
          </a:xfrm>
        </p:spPr>
        <p:txBody>
          <a:bodyPr anchor="b"/>
          <a:lstStyle>
            <a:lvl1pPr>
              <a:defRPr sz="34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374" y="1079541"/>
            <a:ext cx="4953030" cy="5328271"/>
          </a:xfrm>
        </p:spPr>
        <p:txBody>
          <a:bodyPr/>
          <a:lstStyle>
            <a:lvl1pPr>
              <a:defRPr sz="3424"/>
            </a:lvl1pPr>
            <a:lvl2pPr>
              <a:defRPr sz="2996"/>
            </a:lvl2pPr>
            <a:lvl3pPr>
              <a:defRPr sz="2568"/>
            </a:lvl3pPr>
            <a:lvl4pPr>
              <a:defRPr sz="2140"/>
            </a:lvl4pPr>
            <a:lvl5pPr>
              <a:defRPr sz="2140"/>
            </a:lvl5pPr>
            <a:lvl6pPr>
              <a:defRPr sz="2140"/>
            </a:lvl6pPr>
            <a:lvl7pPr>
              <a:defRPr sz="2140"/>
            </a:lvl7pPr>
            <a:lvl8pPr>
              <a:defRPr sz="2140"/>
            </a:lvl8pPr>
            <a:lvl9pPr>
              <a:defRPr sz="21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8" y="2249329"/>
            <a:ext cx="3155518" cy="4167160"/>
          </a:xfrm>
        </p:spPr>
        <p:txBody>
          <a:bodyPr/>
          <a:lstStyle>
            <a:lvl1pPr marL="0" indent="0">
              <a:buNone/>
              <a:defRPr sz="1712"/>
            </a:lvl1pPr>
            <a:lvl2pPr marL="489204" indent="0">
              <a:buNone/>
              <a:defRPr sz="1498"/>
            </a:lvl2pPr>
            <a:lvl3pPr marL="978408" indent="0">
              <a:buNone/>
              <a:defRPr sz="1284"/>
            </a:lvl3pPr>
            <a:lvl4pPr marL="1467612" indent="0">
              <a:buNone/>
              <a:defRPr sz="1070"/>
            </a:lvl4pPr>
            <a:lvl5pPr marL="1956816" indent="0">
              <a:buNone/>
              <a:defRPr sz="1070"/>
            </a:lvl5pPr>
            <a:lvl6pPr marL="2446020" indent="0">
              <a:buNone/>
              <a:defRPr sz="1070"/>
            </a:lvl6pPr>
            <a:lvl7pPr marL="2935224" indent="0">
              <a:buNone/>
              <a:defRPr sz="1070"/>
            </a:lvl7pPr>
            <a:lvl8pPr marL="3424428" indent="0">
              <a:buNone/>
              <a:defRPr sz="1070"/>
            </a:lvl8pPr>
            <a:lvl9pPr marL="3913632" indent="0">
              <a:buNone/>
              <a:defRPr sz="10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499851"/>
            <a:ext cx="3155518" cy="1749478"/>
          </a:xfrm>
        </p:spPr>
        <p:txBody>
          <a:bodyPr anchor="b"/>
          <a:lstStyle>
            <a:lvl1pPr>
              <a:defRPr sz="34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9374" y="1079541"/>
            <a:ext cx="4953030" cy="5328271"/>
          </a:xfrm>
        </p:spPr>
        <p:txBody>
          <a:bodyPr anchor="t"/>
          <a:lstStyle>
            <a:lvl1pPr marL="0" indent="0">
              <a:buNone/>
              <a:defRPr sz="3424"/>
            </a:lvl1pPr>
            <a:lvl2pPr marL="489204" indent="0">
              <a:buNone/>
              <a:defRPr sz="2996"/>
            </a:lvl2pPr>
            <a:lvl3pPr marL="978408" indent="0">
              <a:buNone/>
              <a:defRPr sz="2568"/>
            </a:lvl3pPr>
            <a:lvl4pPr marL="1467612" indent="0">
              <a:buNone/>
              <a:defRPr sz="2140"/>
            </a:lvl4pPr>
            <a:lvl5pPr marL="1956816" indent="0">
              <a:buNone/>
              <a:defRPr sz="2140"/>
            </a:lvl5pPr>
            <a:lvl6pPr marL="2446020" indent="0">
              <a:buNone/>
              <a:defRPr sz="2140"/>
            </a:lvl6pPr>
            <a:lvl7pPr marL="2935224" indent="0">
              <a:buNone/>
              <a:defRPr sz="2140"/>
            </a:lvl7pPr>
            <a:lvl8pPr marL="3424428" indent="0">
              <a:buNone/>
              <a:defRPr sz="2140"/>
            </a:lvl8pPr>
            <a:lvl9pPr marL="3913632" indent="0">
              <a:buNone/>
              <a:defRPr sz="21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8" y="2249329"/>
            <a:ext cx="3155518" cy="4167160"/>
          </a:xfrm>
        </p:spPr>
        <p:txBody>
          <a:bodyPr/>
          <a:lstStyle>
            <a:lvl1pPr marL="0" indent="0">
              <a:buNone/>
              <a:defRPr sz="1712"/>
            </a:lvl1pPr>
            <a:lvl2pPr marL="489204" indent="0">
              <a:buNone/>
              <a:defRPr sz="1498"/>
            </a:lvl2pPr>
            <a:lvl3pPr marL="978408" indent="0">
              <a:buNone/>
              <a:defRPr sz="1284"/>
            </a:lvl3pPr>
            <a:lvl4pPr marL="1467612" indent="0">
              <a:buNone/>
              <a:defRPr sz="1070"/>
            </a:lvl4pPr>
            <a:lvl5pPr marL="1956816" indent="0">
              <a:buNone/>
              <a:defRPr sz="1070"/>
            </a:lvl5pPr>
            <a:lvl6pPr marL="2446020" indent="0">
              <a:buNone/>
              <a:defRPr sz="1070"/>
            </a:lvl6pPr>
            <a:lvl7pPr marL="2935224" indent="0">
              <a:buNone/>
              <a:defRPr sz="1070"/>
            </a:lvl7pPr>
            <a:lvl8pPr marL="3424428" indent="0">
              <a:buNone/>
              <a:defRPr sz="1070"/>
            </a:lvl8pPr>
            <a:lvl9pPr marL="3913632" indent="0">
              <a:buNone/>
              <a:defRPr sz="10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634" y="399188"/>
            <a:ext cx="8438496" cy="144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634" y="1995932"/>
            <a:ext cx="8438496" cy="475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634" y="6949317"/>
            <a:ext cx="2201347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81B0-CEFB-459C-96C0-B2B3658276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872" y="6949317"/>
            <a:ext cx="330202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9782" y="6949317"/>
            <a:ext cx="2201347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5F7F-441E-49CE-B5A9-73325729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78408" rtl="0" eaLnBrk="1" latinLnBrk="0" hangingPunct="1">
        <a:lnSpc>
          <a:spcPct val="90000"/>
        </a:lnSpc>
        <a:spcBef>
          <a:spcPct val="0"/>
        </a:spcBef>
        <a:buNone/>
        <a:defRPr sz="47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602" indent="-244602" algn="l" defTabSz="978408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2996" kern="1200">
          <a:solidFill>
            <a:schemeClr val="tx1"/>
          </a:solidFill>
          <a:latin typeface="+mn-lt"/>
          <a:ea typeface="+mn-ea"/>
          <a:cs typeface="+mn-cs"/>
        </a:defRPr>
      </a:lvl1pPr>
      <a:lvl2pPr marL="733806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568" kern="1200">
          <a:solidFill>
            <a:schemeClr val="tx1"/>
          </a:solidFill>
          <a:latin typeface="+mn-lt"/>
          <a:ea typeface="+mn-ea"/>
          <a:cs typeface="+mn-cs"/>
        </a:defRPr>
      </a:lvl2pPr>
      <a:lvl3pPr marL="1223010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140" kern="1200">
          <a:solidFill>
            <a:schemeClr val="tx1"/>
          </a:solidFill>
          <a:latin typeface="+mn-lt"/>
          <a:ea typeface="+mn-ea"/>
          <a:cs typeface="+mn-cs"/>
        </a:defRPr>
      </a:lvl3pPr>
      <a:lvl4pPr marL="1712214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4pPr>
      <a:lvl5pPr marL="2201418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5pPr>
      <a:lvl6pPr marL="2690622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6pPr>
      <a:lvl7pPr marL="3179826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7pPr>
      <a:lvl8pPr marL="3669030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8pPr>
      <a:lvl9pPr marL="4158234" indent="-244602" algn="l" defTabSz="978408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1pPr>
      <a:lvl2pPr marL="489204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467612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4pPr>
      <a:lvl5pPr marL="1956816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5pPr>
      <a:lvl6pPr marL="2446020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6pPr>
      <a:lvl7pPr marL="2935224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8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8pPr>
      <a:lvl9pPr marL="3913632" algn="l" defTabSz="978408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635" y="399188"/>
            <a:ext cx="8438496" cy="144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635" y="1995932"/>
            <a:ext cx="8438496" cy="475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634" y="6949317"/>
            <a:ext cx="2201347" cy="399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110"/>
            <a:fld id="{2F290712-64A4-4799-94DA-5C9361DCB4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110"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873" y="6949317"/>
            <a:ext cx="3302020" cy="399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1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9783" y="6949317"/>
            <a:ext cx="2201347" cy="399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110"/>
            <a:fld id="{9CDF7E2A-6472-4043-A6AC-9D57AE203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1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9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8362" rtl="0" eaLnBrk="1" latinLnBrk="0" hangingPunct="1">
        <a:lnSpc>
          <a:spcPct val="90000"/>
        </a:lnSpc>
        <a:spcBef>
          <a:spcPct val="0"/>
        </a:spcBef>
        <a:buNone/>
        <a:defRPr sz="47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591" indent="-244591" algn="l" defTabSz="978362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2996" kern="1200">
          <a:solidFill>
            <a:schemeClr val="tx1"/>
          </a:solidFill>
          <a:latin typeface="+mn-lt"/>
          <a:ea typeface="+mn-ea"/>
          <a:cs typeface="+mn-cs"/>
        </a:defRPr>
      </a:lvl1pPr>
      <a:lvl2pPr marL="733772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568" kern="1200">
          <a:solidFill>
            <a:schemeClr val="tx1"/>
          </a:solidFill>
          <a:latin typeface="+mn-lt"/>
          <a:ea typeface="+mn-ea"/>
          <a:cs typeface="+mn-cs"/>
        </a:defRPr>
      </a:lvl2pPr>
      <a:lvl3pPr marL="1222953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140" kern="1200">
          <a:solidFill>
            <a:schemeClr val="tx1"/>
          </a:solidFill>
          <a:latin typeface="+mn-lt"/>
          <a:ea typeface="+mn-ea"/>
          <a:cs typeface="+mn-cs"/>
        </a:defRPr>
      </a:lvl3pPr>
      <a:lvl4pPr marL="1712134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4pPr>
      <a:lvl5pPr marL="2201315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5pPr>
      <a:lvl6pPr marL="2690496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6pPr>
      <a:lvl7pPr marL="3179677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7pPr>
      <a:lvl8pPr marL="3668859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8pPr>
      <a:lvl9pPr marL="4158040" indent="-244591" algn="l" defTabSz="978362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1pPr>
      <a:lvl2pPr marL="489181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2pPr>
      <a:lvl3pPr marL="978362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467543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4pPr>
      <a:lvl5pPr marL="1956725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5pPr>
      <a:lvl6pPr marL="2445906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6pPr>
      <a:lvl7pPr marL="2935087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7pPr>
      <a:lvl8pPr marL="3424268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8pPr>
      <a:lvl9pPr marL="3913449" algn="l" defTabSz="978362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-1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740725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ndycustard.com/wp-content/uploads/2014/07/premortal-li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r="20211"/>
          <a:stretch/>
        </p:blipFill>
        <p:spPr bwMode="auto">
          <a:xfrm>
            <a:off x="0" y="0"/>
            <a:ext cx="3740727" cy="37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4665" y="4436108"/>
            <a:ext cx="57951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alifornian FB" panose="0207040306080B030204" pitchFamily="18" charset="0"/>
              </a:rPr>
              <a:t>T</a:t>
            </a:r>
            <a:r>
              <a:rPr lang="en-US" sz="4800" b="1" dirty="0" smtClean="0">
                <a:latin typeface="Californian FB" panose="0207040306080B030204" pitchFamily="18" charset="0"/>
              </a:rPr>
              <a:t>HE </a:t>
            </a:r>
            <a:r>
              <a:rPr lang="en-US" sz="6600" b="1" dirty="0" smtClean="0">
                <a:latin typeface="Californian FB" panose="0207040306080B030204" pitchFamily="18" charset="0"/>
              </a:rPr>
              <a:t>A</a:t>
            </a:r>
            <a:r>
              <a:rPr lang="en-US" sz="4800" b="1" dirty="0" smtClean="0">
                <a:latin typeface="Californian FB" panose="0207040306080B030204" pitchFamily="18" charset="0"/>
              </a:rPr>
              <a:t>TONEMENT</a:t>
            </a:r>
            <a:r>
              <a:rPr lang="en-US" sz="6600" b="1" dirty="0" smtClean="0">
                <a:latin typeface="Californian FB" panose="0207040306080B030204" pitchFamily="18" charset="0"/>
              </a:rPr>
              <a:t> </a:t>
            </a:r>
          </a:p>
          <a:p>
            <a:pPr algn="ctr"/>
            <a:r>
              <a:rPr lang="en-US" sz="4800" b="1" dirty="0" smtClean="0">
                <a:latin typeface="Californian FB" panose="0207040306080B030204" pitchFamily="18" charset="0"/>
              </a:rPr>
              <a:t>OF</a:t>
            </a:r>
            <a:r>
              <a:rPr lang="en-US" sz="6600" b="1" dirty="0" smtClean="0">
                <a:latin typeface="Californian FB" panose="0207040306080B030204" pitchFamily="18" charset="0"/>
              </a:rPr>
              <a:t> J</a:t>
            </a:r>
            <a:r>
              <a:rPr lang="en-US" sz="4800" b="1" dirty="0" smtClean="0">
                <a:latin typeface="Californian FB" panose="0207040306080B030204" pitchFamily="18" charset="0"/>
              </a:rPr>
              <a:t>ESUS</a:t>
            </a:r>
            <a:r>
              <a:rPr lang="en-US" sz="6600" b="1" dirty="0" smtClean="0">
                <a:latin typeface="Californian FB" panose="0207040306080B030204" pitchFamily="18" charset="0"/>
              </a:rPr>
              <a:t> C</a:t>
            </a:r>
            <a:r>
              <a:rPr lang="en-US" sz="4800" b="1" dirty="0" smtClean="0">
                <a:latin typeface="Californian FB" panose="0207040306080B030204" pitchFamily="18" charset="0"/>
              </a:rPr>
              <a:t>HRIST</a:t>
            </a:r>
            <a:endParaRPr lang="en-US" sz="4000" b="1" dirty="0">
              <a:latin typeface="Californian FB" panose="0207040306080B030204" pitchFamily="18" charset="0"/>
            </a:endParaRPr>
          </a:p>
        </p:txBody>
      </p:sp>
      <p:pic>
        <p:nvPicPr>
          <p:cNvPr id="1032" name="Picture 8" descr="https://www.christcenteredmall.com/stores/art/swindle/images/zooms/gethsemane-zo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5"/>
          <a:stretch/>
        </p:blipFill>
        <p:spPr bwMode="auto">
          <a:xfrm>
            <a:off x="0" y="3738127"/>
            <a:ext cx="374072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64665" y="679522"/>
            <a:ext cx="57951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alifornian FB" panose="0207040306080B030204" pitchFamily="18" charset="0"/>
              </a:rPr>
              <a:t>T</a:t>
            </a:r>
            <a:r>
              <a:rPr lang="en-US" sz="4800" b="1" dirty="0" smtClean="0">
                <a:latin typeface="Californian FB" panose="0207040306080B030204" pitchFamily="18" charset="0"/>
              </a:rPr>
              <a:t>HE </a:t>
            </a:r>
            <a:r>
              <a:rPr lang="en-US" sz="6600" b="1" dirty="0" smtClean="0">
                <a:latin typeface="Californian FB" panose="0207040306080B030204" pitchFamily="18" charset="0"/>
              </a:rPr>
              <a:t>P</a:t>
            </a:r>
            <a:r>
              <a:rPr lang="en-US" sz="4800" b="1" dirty="0" smtClean="0">
                <a:latin typeface="Californian FB" panose="0207040306080B030204" pitchFamily="18" charset="0"/>
              </a:rPr>
              <a:t>LAN </a:t>
            </a:r>
          </a:p>
          <a:p>
            <a:pPr algn="ctr"/>
            <a:r>
              <a:rPr lang="en-US" sz="4800" b="1" dirty="0" smtClean="0">
                <a:latin typeface="Californian FB" panose="0207040306080B030204" pitchFamily="18" charset="0"/>
              </a:rPr>
              <a:t>OF</a:t>
            </a:r>
            <a:r>
              <a:rPr lang="en-US" sz="3600" b="1" dirty="0" smtClean="0">
                <a:latin typeface="Californian FB" panose="0207040306080B030204" pitchFamily="18" charset="0"/>
              </a:rPr>
              <a:t> </a:t>
            </a:r>
            <a:r>
              <a:rPr lang="en-US" sz="6600" b="1" dirty="0" smtClean="0">
                <a:latin typeface="Californian FB" panose="0207040306080B030204" pitchFamily="18" charset="0"/>
              </a:rPr>
              <a:t>S</a:t>
            </a:r>
            <a:r>
              <a:rPr lang="en-US" sz="4800" b="1" dirty="0" smtClean="0">
                <a:latin typeface="Californian FB" panose="0207040306080B030204" pitchFamily="18" charset="0"/>
              </a:rPr>
              <a:t>ALVATION</a:t>
            </a:r>
            <a:endParaRPr lang="en-US" sz="48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0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3.amazonaws.com/byutv/content/images/2788428/278842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971"/>
            <a:ext cx="9814430" cy="55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76882" y="2333509"/>
            <a:ext cx="4626498" cy="3137409"/>
          </a:xfrm>
          <a:prstGeom prst="rect">
            <a:avLst/>
          </a:prstGeom>
        </p:spPr>
        <p:txBody>
          <a:bodyPr vert="horz" lIns="93179" tIns="46589" rIns="93179" bIns="46589" rtlCol="0" anchor="ctr">
            <a:normAutofit fontScale="97500" lnSpcReduction="1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8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“I have </a:t>
            </a:r>
            <a:r>
              <a:rPr lang="en-US" sz="835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Learned</a:t>
            </a:r>
            <a:r>
              <a:rPr lang="en-US" sz="458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for </a:t>
            </a:r>
            <a:r>
              <a:rPr lang="en-US" sz="835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Myself</a:t>
            </a:r>
            <a:r>
              <a:rPr lang="en-US" sz="458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that…”</a:t>
            </a:r>
          </a:p>
          <a:p>
            <a:pPr algn="r"/>
            <a:r>
              <a:rPr lang="en-US" sz="244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JS-H 1:20</a:t>
            </a:r>
          </a:p>
        </p:txBody>
      </p:sp>
    </p:spTree>
    <p:extLst>
      <p:ext uri="{BB962C8B-B14F-4D97-AF65-F5344CB8AC3E}">
        <p14:creationId xmlns:p14="http://schemas.microsoft.com/office/powerpoint/2010/main" val="24762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4480" y="824298"/>
            <a:ext cx="8659283" cy="4801270"/>
            <a:chOff x="1124480" y="824298"/>
            <a:chExt cx="8659283" cy="48012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480" y="1348246"/>
              <a:ext cx="4896533" cy="37533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652" y="824298"/>
              <a:ext cx="3658111" cy="4801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26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-1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740725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4665" y="4447983"/>
            <a:ext cx="5795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lifornian FB" panose="0207040306080B030204" pitchFamily="18" charset="0"/>
              </a:rPr>
              <a:t>P</a:t>
            </a:r>
            <a:r>
              <a:rPr lang="en-US" sz="5400" b="1" dirty="0" smtClean="0">
                <a:latin typeface="Californian FB" panose="0207040306080B030204" pitchFamily="18" charset="0"/>
              </a:rPr>
              <a:t>ROPHETS</a:t>
            </a:r>
            <a:r>
              <a:rPr lang="en-US" sz="7200" b="1" dirty="0" smtClean="0">
                <a:latin typeface="Californian FB" panose="0207040306080B030204" pitchFamily="18" charset="0"/>
              </a:rPr>
              <a:t> </a:t>
            </a:r>
            <a:r>
              <a:rPr lang="en-US" sz="5400" b="1" dirty="0" smtClean="0">
                <a:latin typeface="Californian FB" panose="0207040306080B030204" pitchFamily="18" charset="0"/>
              </a:rPr>
              <a:t>AND</a:t>
            </a:r>
            <a:r>
              <a:rPr lang="en-US" sz="7200" b="1" dirty="0" smtClean="0">
                <a:latin typeface="Californian FB" panose="0207040306080B030204" pitchFamily="18" charset="0"/>
              </a:rPr>
              <a:t> R</a:t>
            </a:r>
            <a:r>
              <a:rPr lang="en-US" sz="5400" b="1" dirty="0" smtClean="0">
                <a:latin typeface="Californian FB" panose="0207040306080B030204" pitchFamily="18" charset="0"/>
              </a:rPr>
              <a:t>EVELATION</a:t>
            </a:r>
            <a:endParaRPr lang="en-US" sz="3200" b="1" dirty="0">
              <a:latin typeface="Californian FB" panose="0207040306080B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4665" y="679522"/>
            <a:ext cx="5795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lifornian FB" panose="0207040306080B030204" pitchFamily="18" charset="0"/>
              </a:rPr>
              <a:t>T</a:t>
            </a:r>
            <a:r>
              <a:rPr lang="en-US" sz="5400" b="1" dirty="0" smtClean="0">
                <a:latin typeface="Californian FB" panose="0207040306080B030204" pitchFamily="18" charset="0"/>
              </a:rPr>
              <a:t>HE </a:t>
            </a:r>
            <a:r>
              <a:rPr lang="en-US" sz="7200" b="1" dirty="0" smtClean="0">
                <a:latin typeface="Californian FB" panose="0207040306080B030204" pitchFamily="18" charset="0"/>
              </a:rPr>
              <a:t>R</a:t>
            </a:r>
            <a:r>
              <a:rPr lang="en-US" sz="5400" b="1" dirty="0" smtClean="0">
                <a:latin typeface="Californian FB" panose="0207040306080B030204" pitchFamily="18" charset="0"/>
              </a:rPr>
              <a:t>ESTORATION</a:t>
            </a:r>
            <a:endParaRPr lang="en-US" sz="4000" b="1" dirty="0">
              <a:latin typeface="Californian FB" panose="0207040306080B030204" pitchFamily="18" charset="0"/>
            </a:endParaRPr>
          </a:p>
        </p:txBody>
      </p:sp>
      <p:pic>
        <p:nvPicPr>
          <p:cNvPr id="2050" name="Picture 2" descr="https://gospelfullness.files.wordpress.com/2014/01/first-vision-joseph-smith-jr-2-lds-church-of-the-latter-day-saints-mormon.png?w=590&amp;h=59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40725" cy="37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lds.org/bc/content/shared/content/images/gospel-library/manual/36481/36481_all_16-01-JosephDictat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818"/>
          <a:stretch/>
        </p:blipFill>
        <p:spPr bwMode="auto">
          <a:xfrm>
            <a:off x="1" y="3740724"/>
            <a:ext cx="3740726" cy="3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-1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740725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0726" y="3937913"/>
            <a:ext cx="5795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lifornian FB" panose="0207040306080B030204" pitchFamily="18" charset="0"/>
              </a:rPr>
              <a:t>O</a:t>
            </a:r>
            <a:r>
              <a:rPr lang="en-US" sz="5400" b="1" dirty="0" smtClean="0">
                <a:latin typeface="Californian FB" panose="0207040306080B030204" pitchFamily="18" charset="0"/>
              </a:rPr>
              <a:t>RDINANCES</a:t>
            </a:r>
            <a:r>
              <a:rPr lang="en-US" sz="7200" b="1" dirty="0" smtClean="0">
                <a:latin typeface="Californian FB" panose="0207040306080B030204" pitchFamily="18" charset="0"/>
              </a:rPr>
              <a:t> </a:t>
            </a:r>
            <a:r>
              <a:rPr lang="en-US" sz="5400" b="1" dirty="0" smtClean="0">
                <a:latin typeface="Californian FB" panose="0207040306080B030204" pitchFamily="18" charset="0"/>
              </a:rPr>
              <a:t>AND</a:t>
            </a:r>
            <a:r>
              <a:rPr lang="en-US" sz="7200" b="1" dirty="0" smtClean="0">
                <a:latin typeface="Californian FB" panose="0207040306080B030204" pitchFamily="18" charset="0"/>
              </a:rPr>
              <a:t> C</a:t>
            </a:r>
            <a:r>
              <a:rPr lang="en-US" sz="5400" b="1" dirty="0" smtClean="0">
                <a:latin typeface="Californian FB" panose="0207040306080B030204" pitchFamily="18" charset="0"/>
              </a:rPr>
              <a:t>OVENANTS</a:t>
            </a:r>
            <a:endParaRPr lang="en-US" sz="2000" b="1" dirty="0">
              <a:latin typeface="Californian FB" panose="0207040306080B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4665" y="679522"/>
            <a:ext cx="5795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alifornian FB" panose="0207040306080B030204" pitchFamily="18" charset="0"/>
              </a:rPr>
              <a:t>P</a:t>
            </a:r>
            <a:r>
              <a:rPr lang="en-US" sz="4800" b="1" dirty="0" smtClean="0">
                <a:latin typeface="Californian FB" panose="0207040306080B030204" pitchFamily="18" charset="0"/>
              </a:rPr>
              <a:t>RIESTHOOD AND </a:t>
            </a:r>
            <a:r>
              <a:rPr lang="en-US" sz="6000" b="1" dirty="0" smtClean="0">
                <a:solidFill>
                  <a:prstClr val="black"/>
                </a:solidFill>
                <a:latin typeface="Californian FB" panose="0207040306080B030204" pitchFamily="18" charset="0"/>
              </a:rPr>
              <a:t>P</a:t>
            </a:r>
            <a:r>
              <a:rPr lang="en-US" sz="4400" b="1" dirty="0" smtClean="0">
                <a:solidFill>
                  <a:prstClr val="black"/>
                </a:solidFill>
                <a:latin typeface="Californian FB" panose="0207040306080B030204" pitchFamily="18" charset="0"/>
              </a:rPr>
              <a:t>RIESTHOOD </a:t>
            </a:r>
            <a:r>
              <a:rPr lang="en-US" sz="6000" b="1" dirty="0" smtClean="0">
                <a:solidFill>
                  <a:prstClr val="black"/>
                </a:solidFill>
                <a:latin typeface="Californian FB" panose="0207040306080B030204" pitchFamily="18" charset="0"/>
              </a:rPr>
              <a:t>K</a:t>
            </a:r>
            <a:r>
              <a:rPr lang="en-US" sz="4400" b="1" dirty="0" smtClean="0">
                <a:solidFill>
                  <a:prstClr val="black"/>
                </a:solidFill>
                <a:latin typeface="Californian FB" panose="0207040306080B030204" pitchFamily="18" charset="0"/>
              </a:rPr>
              <a:t>EYS</a:t>
            </a:r>
            <a:r>
              <a:rPr lang="en-US" sz="6000" b="1" dirty="0" smtClean="0">
                <a:latin typeface="Californian FB" panose="0207040306080B030204" pitchFamily="18" charset="0"/>
              </a:rPr>
              <a:t> 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pic>
        <p:nvPicPr>
          <p:cNvPr id="3078" name="Picture 6" descr="https://www.lds.org/bc/content/shared/content/images/gospel-library/manual/36481/36481_all_08-01-MelchezidekPriesthoo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"/>
          <a:stretch/>
        </p:blipFill>
        <p:spPr bwMode="auto">
          <a:xfrm>
            <a:off x="0" y="-25928"/>
            <a:ext cx="3740727" cy="37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3.bigcommerce.com/s-hmy4dm/products/1712/images/1902/RB00438_Salt-Lake-Temple--Calm-Summer__87122__28083.1435817381.1280.1280.jpg?c=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316" r="18619" b="-316"/>
          <a:stretch/>
        </p:blipFill>
        <p:spPr bwMode="auto">
          <a:xfrm>
            <a:off x="0" y="3738333"/>
            <a:ext cx="3740728" cy="37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-1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740725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4665" y="4447983"/>
            <a:ext cx="5795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lifornian FB" panose="0207040306080B030204" pitchFamily="18" charset="0"/>
              </a:rPr>
              <a:t>M</a:t>
            </a:r>
            <a:r>
              <a:rPr lang="en-US" sz="5400" b="1" dirty="0" smtClean="0">
                <a:latin typeface="Californian FB" panose="0207040306080B030204" pitchFamily="18" charset="0"/>
              </a:rPr>
              <a:t>ARRIAGE</a:t>
            </a:r>
            <a:r>
              <a:rPr lang="en-US" sz="7200" b="1" dirty="0" smtClean="0">
                <a:latin typeface="Californian FB" panose="0207040306080B030204" pitchFamily="18" charset="0"/>
              </a:rPr>
              <a:t> </a:t>
            </a:r>
            <a:r>
              <a:rPr lang="en-US" sz="5400" b="1" dirty="0" smtClean="0">
                <a:latin typeface="Californian FB" panose="0207040306080B030204" pitchFamily="18" charset="0"/>
              </a:rPr>
              <a:t>AND</a:t>
            </a:r>
            <a:r>
              <a:rPr lang="en-US" sz="7200" b="1" dirty="0" smtClean="0">
                <a:latin typeface="Californian FB" panose="0207040306080B030204" pitchFamily="18" charset="0"/>
              </a:rPr>
              <a:t> F</a:t>
            </a:r>
            <a:r>
              <a:rPr lang="en-US" sz="5400" b="1" dirty="0" smtClean="0">
                <a:latin typeface="Californian FB" panose="0207040306080B030204" pitchFamily="18" charset="0"/>
              </a:rPr>
              <a:t>AMILY</a:t>
            </a:r>
            <a:endParaRPr lang="en-US" sz="2000" b="1" dirty="0">
              <a:latin typeface="Californian FB" panose="0207040306080B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4665" y="477643"/>
            <a:ext cx="5795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alifornian FB" panose="0207040306080B030204" pitchFamily="18" charset="0"/>
              </a:rPr>
              <a:t>T</a:t>
            </a:r>
            <a:r>
              <a:rPr lang="en-US" sz="6000" b="1" dirty="0" smtClean="0">
                <a:latin typeface="Californian FB" panose="0207040306080B030204" pitchFamily="18" charset="0"/>
              </a:rPr>
              <a:t>HE </a:t>
            </a:r>
            <a:r>
              <a:rPr lang="en-US" sz="8000" b="1" dirty="0" smtClean="0">
                <a:latin typeface="Californian FB" panose="0207040306080B030204" pitchFamily="18" charset="0"/>
              </a:rPr>
              <a:t>G</a:t>
            </a:r>
            <a:r>
              <a:rPr lang="en-US" sz="6000" b="1" dirty="0" smtClean="0">
                <a:latin typeface="Californian FB" panose="0207040306080B030204" pitchFamily="18" charset="0"/>
              </a:rPr>
              <a:t>ODHEAD</a:t>
            </a:r>
            <a:endParaRPr lang="en-US" sz="3200" b="1" dirty="0">
              <a:latin typeface="Californian FB" panose="0207040306080B030204" pitchFamily="18" charset="0"/>
            </a:endParaRPr>
          </a:p>
        </p:txBody>
      </p:sp>
      <p:pic>
        <p:nvPicPr>
          <p:cNvPr id="5122" name="Picture 2" descr="http://adam.arnesenfamily.net/wp-content/uploads/2010/07/godhe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r="8707"/>
          <a:stretch/>
        </p:blipFill>
        <p:spPr bwMode="auto">
          <a:xfrm>
            <a:off x="-11875" y="0"/>
            <a:ext cx="3752600" cy="3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illeenmarshwomanartistrenaissance.files.wordpress.com/2014/09/2014-07-09-14-34-38.jpg?w=59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5681" r="2805" b="23131"/>
          <a:stretch/>
        </p:blipFill>
        <p:spPr bwMode="auto">
          <a:xfrm>
            <a:off x="0" y="3728852"/>
            <a:ext cx="3740725" cy="37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6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-1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r.uqam.ca/nobel/r14310/Images/Fonds/PapierBe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740725"/>
            <a:ext cx="60430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4665" y="4079850"/>
            <a:ext cx="57951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alifornian FB" panose="0207040306080B030204" pitchFamily="18" charset="0"/>
              </a:rPr>
              <a:t>A</a:t>
            </a:r>
            <a:r>
              <a:rPr lang="en-US" sz="4800" b="1" dirty="0" smtClean="0">
                <a:latin typeface="Californian FB" panose="0207040306080B030204" pitchFamily="18" charset="0"/>
              </a:rPr>
              <a:t>CQUIRING </a:t>
            </a:r>
            <a:r>
              <a:rPr lang="en-US" sz="6600" b="1" dirty="0" smtClean="0">
                <a:latin typeface="Californian FB" panose="0207040306080B030204" pitchFamily="18" charset="0"/>
              </a:rPr>
              <a:t>S</a:t>
            </a:r>
            <a:r>
              <a:rPr lang="en-US" sz="4800" b="1" dirty="0" smtClean="0">
                <a:latin typeface="Californian FB" panose="0207040306080B030204" pitchFamily="18" charset="0"/>
              </a:rPr>
              <a:t>PIRITUAL </a:t>
            </a:r>
            <a:r>
              <a:rPr lang="en-US" sz="6600" b="1" dirty="0" smtClean="0">
                <a:latin typeface="Californian FB" panose="0207040306080B030204" pitchFamily="18" charset="0"/>
              </a:rPr>
              <a:t>K</a:t>
            </a:r>
            <a:r>
              <a:rPr lang="en-US" sz="4800" b="1" dirty="0" smtClean="0">
                <a:latin typeface="Californian FB" panose="0207040306080B030204" pitchFamily="18" charset="0"/>
              </a:rPr>
              <a:t>NOWLEGDE</a:t>
            </a:r>
            <a:endParaRPr lang="en-US" sz="1200" b="1" dirty="0">
              <a:latin typeface="Californian FB" panose="0207040306080B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4665" y="477643"/>
            <a:ext cx="57951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alifornian FB" panose="0207040306080B030204" pitchFamily="18" charset="0"/>
              </a:rPr>
              <a:t>T</a:t>
            </a:r>
            <a:r>
              <a:rPr lang="en-US" sz="4600" b="1" dirty="0" smtClean="0">
                <a:latin typeface="Californian FB" panose="0207040306080B030204" pitchFamily="18" charset="0"/>
              </a:rPr>
              <a:t>HE</a:t>
            </a:r>
            <a:r>
              <a:rPr lang="en-US" sz="4400" b="1" dirty="0" smtClean="0">
                <a:latin typeface="Californian FB" panose="0207040306080B030204" pitchFamily="18" charset="0"/>
              </a:rPr>
              <a:t> </a:t>
            </a:r>
            <a:r>
              <a:rPr lang="en-US" sz="6600" b="1" dirty="0" smtClean="0">
                <a:latin typeface="Californian FB" panose="0207040306080B030204" pitchFamily="18" charset="0"/>
              </a:rPr>
              <a:t>C</a:t>
            </a:r>
            <a:r>
              <a:rPr lang="en-US" sz="4600" b="1" dirty="0" smtClean="0">
                <a:latin typeface="Californian FB" panose="0207040306080B030204" pitchFamily="18" charset="0"/>
              </a:rPr>
              <a:t>OMMANDMENTS</a:t>
            </a:r>
            <a:endParaRPr lang="en-US" sz="4600" b="1" dirty="0">
              <a:latin typeface="Californian FB" panose="0207040306080B030204" pitchFamily="18" charset="0"/>
            </a:endParaRPr>
          </a:p>
        </p:txBody>
      </p:sp>
      <p:pic>
        <p:nvPicPr>
          <p:cNvPr id="4098" name="Picture 2" descr="https://rayumphrey.files.wordpress.com/2014/05/000000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0"/>
          <a:stretch/>
        </p:blipFill>
        <p:spPr bwMode="auto">
          <a:xfrm>
            <a:off x="-11966" y="-2"/>
            <a:ext cx="3752694" cy="3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lds.org/youth/bc/youth/learn/yw/prophets-revelation/receive/images/prophets-how-do-i-receive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6" y="3726895"/>
            <a:ext cx="3752691" cy="37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3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198" y="376873"/>
            <a:ext cx="8551208" cy="2463810"/>
          </a:xfrm>
          <a:solidFill>
            <a:srgbClr val="FFFF99"/>
          </a:solidFill>
          <a:ln w="25400" cmpd="tri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152" dirty="0">
                <a:latin typeface="Berlin Sans FB" panose="020E0602020502020306" pitchFamily="34" charset="0"/>
              </a:rPr>
              <a:t>Acquiring Spiritual Knowledge </a:t>
            </a:r>
            <a:endParaRPr lang="en-US" sz="7337" dirty="0">
              <a:latin typeface="Berlin Sans FB" panose="020E0602020502020306" pitchFamily="34" charset="0"/>
            </a:endParaRPr>
          </a:p>
        </p:txBody>
      </p:sp>
      <p:pic>
        <p:nvPicPr>
          <p:cNvPr id="4102" name="Picture 6" descr="http://www.globalresearch.ca/wp-content/uploads/2014/03/ThinkingMan-400x2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37" y="3760674"/>
            <a:ext cx="6239020" cy="36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redhippo.co.za/wp-content/uploads/2014/05/Girl-Wond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4359" y="3760675"/>
            <a:ext cx="4249403" cy="36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886" y="195147"/>
            <a:ext cx="8551207" cy="1890672"/>
          </a:xfrm>
          <a:solidFill>
            <a:srgbClr val="FFFF99"/>
          </a:solidFill>
          <a:ln w="25400" cmpd="tri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9782" dirty="0">
                <a:latin typeface="Berlin Sans FB" panose="020E0602020502020306" pitchFamily="34" charset="0"/>
              </a:rPr>
              <a:t>Act in Faith</a:t>
            </a:r>
            <a:endParaRPr lang="en-US" sz="9782" dirty="0">
              <a:latin typeface="Bell MT" panose="020205030603050203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0016" y="3058862"/>
            <a:ext cx="3827074" cy="3299022"/>
            <a:chOff x="3168291" y="4295755"/>
            <a:chExt cx="3264248" cy="2821439"/>
          </a:xfrm>
        </p:grpSpPr>
        <p:pic>
          <p:nvPicPr>
            <p:cNvPr id="4" name="Picture 2" descr="https://pixabay.com/static/uploads/photo/2013/07/12/13/44/justice-147214_960_72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68291" y="4295755"/>
              <a:ext cx="3264248" cy="2821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243040" y="5277657"/>
              <a:ext cx="908718" cy="928924"/>
              <a:chOff x="3458862" y="2665982"/>
              <a:chExt cx="1538570" cy="1572782"/>
            </a:xfrm>
          </p:grpSpPr>
          <p:sp>
            <p:nvSpPr>
              <p:cNvPr id="6" name="Flowchart: Connector 5"/>
              <p:cNvSpPr/>
              <p:nvPr/>
            </p:nvSpPr>
            <p:spPr>
              <a:xfrm>
                <a:off x="3875215" y="266598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lowchart: Connector 6"/>
              <p:cNvSpPr/>
              <p:nvPr/>
            </p:nvSpPr>
            <p:spPr>
              <a:xfrm>
                <a:off x="3898866" y="2834174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4061163" y="2750078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>
                <a:off x="4249139" y="3049965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4484815" y="327558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lowchart: Connector 10"/>
              <p:cNvSpPr/>
              <p:nvPr/>
            </p:nvSpPr>
            <p:spPr>
              <a:xfrm>
                <a:off x="3741369" y="299644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lowchart: Connector 11"/>
              <p:cNvSpPr/>
              <p:nvPr/>
            </p:nvSpPr>
            <p:spPr>
              <a:xfrm>
                <a:off x="4015691" y="299644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3646516" y="3139016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3584517" y="3370599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3905694" y="3169729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3818239" y="3383214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137363" y="326350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4289763" y="341590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3458862" y="360218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3611262" y="3754582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3775587" y="3918130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3489589" y="3905031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792570" y="3571823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4064319" y="3509866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3970490" y="3726639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4327692" y="3641519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3970639" y="3535614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lowchart: Connector 27"/>
              <p:cNvSpPr/>
              <p:nvPr/>
            </p:nvSpPr>
            <p:spPr>
              <a:xfrm>
                <a:off x="4601771" y="3688801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lowchart: Connector 28"/>
              <p:cNvSpPr/>
              <p:nvPr/>
            </p:nvSpPr>
            <p:spPr>
              <a:xfrm>
                <a:off x="4123039" y="3688014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lowchart: Connector 29"/>
              <p:cNvSpPr/>
              <p:nvPr/>
            </p:nvSpPr>
            <p:spPr>
              <a:xfrm>
                <a:off x="4102063" y="3900895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4466013" y="3854035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4668782" y="3912134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4535843" y="3531408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4275439" y="3840414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00FF00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606716" y="5440447"/>
              <a:ext cx="505468" cy="197255"/>
              <a:chOff x="7520225" y="4775348"/>
              <a:chExt cx="855819" cy="333977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7520225" y="4775348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FF9933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7684550" y="4775348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FF9933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8047394" y="4788691"/>
                <a:ext cx="328650" cy="320634"/>
              </a:xfrm>
              <a:prstGeom prst="flowChartConnector">
                <a:avLst/>
              </a:prstGeom>
              <a:gradFill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FF9933"/>
                  </a:gs>
                </a:gsLst>
                <a:path path="circle">
                  <a:fillToRect r="100000" b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110"/>
                <a:endParaRPr lang="en-US" sz="1362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0242" name="Picture 2" descr="https://lifevolumeone.files.wordpress.com/2015/03/house-on-rock-032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3058862"/>
            <a:ext cx="4644550" cy="34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199" y="65731"/>
            <a:ext cx="8551207" cy="2775281"/>
          </a:xfrm>
          <a:solidFill>
            <a:srgbClr val="FFFF99"/>
          </a:solidFill>
          <a:ln w="25400" cmpd="tri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8152" dirty="0">
                <a:latin typeface="Berlin Sans FB" panose="020E0602020502020306" pitchFamily="34" charset="0"/>
              </a:rPr>
              <a:t>Examine</a:t>
            </a:r>
            <a:r>
              <a:rPr lang="en-US" sz="3261" dirty="0">
                <a:latin typeface="Berlin Sans FB" panose="020E0602020502020306" pitchFamily="34" charset="0"/>
              </a:rPr>
              <a:t>               </a:t>
            </a:r>
            <a:r>
              <a:rPr lang="en-US" sz="3668" dirty="0">
                <a:latin typeface="Berlin Sans FB" panose="020E0602020502020306" pitchFamily="34" charset="0"/>
              </a:rPr>
              <a:t>with an </a:t>
            </a:r>
            <a:r>
              <a:rPr lang="en-US" sz="8152" dirty="0">
                <a:latin typeface="Berlin Sans FB" panose="020E0602020502020306" pitchFamily="34" charset="0"/>
              </a:rPr>
              <a:t>Eternal Perspective </a:t>
            </a:r>
            <a:endParaRPr lang="en-US" sz="6114" dirty="0">
              <a:latin typeface="Berlin Sans FB" panose="020E0602020502020306" pitchFamily="34" charset="0"/>
            </a:endParaRPr>
          </a:p>
        </p:txBody>
      </p:sp>
      <p:pic>
        <p:nvPicPr>
          <p:cNvPr id="4098" name="Picture 2" descr="http://0.tqn.com/d/lds/1/S/0/T/2/Plan_of_Happ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26" y="2984418"/>
            <a:ext cx="3743009" cy="44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earn.hace.org.uk/pluginfile.php/60221/course/summary/question-mark-ma-magnifying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6" y="2954184"/>
            <a:ext cx="4295754" cy="45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9568" y="473079"/>
            <a:ext cx="4668822" cy="669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110"/>
            <a:r>
              <a:rPr lang="en-US" sz="3668" dirty="0">
                <a:solidFill>
                  <a:prstClr val="black"/>
                </a:solidFill>
                <a:latin typeface="Berlin Sans FB" panose="020E0602020502020306" pitchFamily="34" charset="0"/>
              </a:rPr>
              <a:t>Concepts &amp; Questions  </a:t>
            </a:r>
            <a:endParaRPr lang="en-US" sz="326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199" y="195147"/>
            <a:ext cx="8551207" cy="2764304"/>
          </a:xfrm>
          <a:solidFill>
            <a:srgbClr val="FFFF99"/>
          </a:solidFill>
          <a:ln w="25400" cmpd="tri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84" dirty="0">
                <a:latin typeface="Berlin Sans FB" panose="020E0602020502020306" pitchFamily="34" charset="0"/>
              </a:rPr>
              <a:t/>
            </a:r>
            <a:br>
              <a:rPr lang="en-US" sz="4484" dirty="0">
                <a:latin typeface="Berlin Sans FB" panose="020E0602020502020306" pitchFamily="34" charset="0"/>
              </a:rPr>
            </a:br>
            <a:r>
              <a:rPr lang="en-US" sz="4076" dirty="0">
                <a:latin typeface="Berlin Sans FB" panose="020E0602020502020306" pitchFamily="34" charset="0"/>
              </a:rPr>
              <a:t>Understanding through </a:t>
            </a:r>
            <a:r>
              <a:rPr lang="en-US" sz="7337" dirty="0">
                <a:latin typeface="Berlin Sans FB" panose="020E0602020502020306" pitchFamily="34" charset="0"/>
              </a:rPr>
              <a:t>Divinely</a:t>
            </a:r>
            <a:r>
              <a:rPr lang="en-US" sz="6725" dirty="0">
                <a:latin typeface="Berlin Sans FB" panose="020E0602020502020306" pitchFamily="34" charset="0"/>
              </a:rPr>
              <a:t> </a:t>
            </a:r>
            <a:r>
              <a:rPr lang="en-US" sz="7337" dirty="0">
                <a:latin typeface="Berlin Sans FB" panose="020E0602020502020306" pitchFamily="34" charset="0"/>
              </a:rPr>
              <a:t>Appointed </a:t>
            </a:r>
            <a:r>
              <a:rPr lang="en-US" sz="8152" dirty="0">
                <a:latin typeface="Berlin Sans FB" panose="020E0602020502020306" pitchFamily="34" charset="0"/>
              </a:rPr>
              <a:t>Sources </a:t>
            </a:r>
            <a:endParaRPr lang="en-US" sz="6725" dirty="0">
              <a:latin typeface="Berlin Sans FB" panose="020E0602020502020306" pitchFamily="34" charset="0"/>
            </a:endParaRPr>
          </a:p>
        </p:txBody>
      </p:sp>
      <p:pic>
        <p:nvPicPr>
          <p:cNvPr id="8196" name="Picture 4" descr="http://ritae.ch/Blog/wp-content/uploads/2014/12/holyspi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17" y="3116748"/>
            <a:ext cx="4088690" cy="27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understandingmormonism.org/files/2008/06/mormon-leaders-first-presid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3" y="3116748"/>
            <a:ext cx="3928476" cy="31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1355" y="403928"/>
            <a:ext cx="3453511" cy="797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110"/>
            <a:r>
              <a:rPr lang="en-US" sz="4484" dirty="0">
                <a:solidFill>
                  <a:prstClr val="black"/>
                </a:solidFill>
                <a:latin typeface="Berlin Sans FB" panose="020E0602020502020306" pitchFamily="34" charset="0"/>
              </a:rPr>
              <a:t>Seek Further </a:t>
            </a:r>
            <a:endParaRPr lang="en-US" sz="407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57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Bell MT</vt:lpstr>
      <vt:lpstr>Berlin Sans FB</vt:lpstr>
      <vt:lpstr>Calibri</vt:lpstr>
      <vt:lpstr>Calibri Light</vt:lpstr>
      <vt:lpstr>Californian FB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Acquiring Spiritual Knowledge </vt:lpstr>
      <vt:lpstr>Act in Faith</vt:lpstr>
      <vt:lpstr>Examine               with an Eternal Perspective </vt:lpstr>
      <vt:lpstr> Understanding through Divinely Appointed Sources </vt:lpstr>
      <vt:lpstr>PowerPoint Presentation</vt:lpstr>
      <vt:lpstr>PowerPoint Presentation</vt:lpstr>
    </vt:vector>
  </TitlesOfParts>
  <Company>LDS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bushmanjs</dc:creator>
  <cp:lastModifiedBy>bushmanjs</cp:lastModifiedBy>
  <cp:revision>14</cp:revision>
  <cp:lastPrinted>2016-08-01T19:39:37Z</cp:lastPrinted>
  <dcterms:created xsi:type="dcterms:W3CDTF">2016-08-01T17:24:49Z</dcterms:created>
  <dcterms:modified xsi:type="dcterms:W3CDTF">2016-08-07T22:02:22Z</dcterms:modified>
</cp:coreProperties>
</file>