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7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3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1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3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4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1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4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0752-23A1-4A7D-BDB6-9784B1B6E7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FAE4-69D7-40FF-97EE-C88B6F600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80595" y="2504778"/>
            <a:ext cx="5105703" cy="244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Papyrus" pitchFamily="66" charset="0"/>
              </a:rPr>
              <a:t>“The Book Of Mormon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Papyrus" pitchFamily="66" charset="0"/>
              </a:rPr>
              <a:t>Will Change Your Life”</a:t>
            </a:r>
          </a:p>
          <a:p>
            <a:pPr algn="r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Papyrus" pitchFamily="66" charset="0"/>
              </a:rPr>
              <a:t>Ezra Taft Benson</a:t>
            </a:r>
          </a:p>
          <a:p>
            <a:pPr algn="r">
              <a:buFontTx/>
              <a:buChar char="-"/>
            </a:pPr>
            <a:endParaRPr lang="en-US" sz="1600" dirty="0">
              <a:solidFill>
                <a:srgbClr val="000000"/>
              </a:solidFill>
              <a:latin typeface="Papyrus" pitchFamily="66" charset="0"/>
            </a:endParaRPr>
          </a:p>
          <a:p>
            <a:pPr algn="r">
              <a:buFontTx/>
              <a:buChar char="-"/>
            </a:pPr>
            <a:endParaRPr lang="en-US" sz="1600" dirty="0">
              <a:solidFill>
                <a:srgbClr val="000000"/>
              </a:solidFill>
              <a:latin typeface="Papyrus" pitchFamily="66" charset="0"/>
            </a:endParaRPr>
          </a:p>
          <a:p>
            <a:pPr algn="ctr"/>
            <a:r>
              <a:rPr lang="en-US" sz="2800" b="1" i="1" dirty="0">
                <a:solidFill>
                  <a:srgbClr val="000000"/>
                </a:solidFill>
                <a:latin typeface="Papyrus" pitchFamily="66" charset="0"/>
              </a:rPr>
              <a:t>Take The Challenge !</a:t>
            </a:r>
          </a:p>
        </p:txBody>
      </p:sp>
      <p:pic>
        <p:nvPicPr>
          <p:cNvPr id="2051" name="Picture 4" descr="C:\Clipart LDS\bofm\bmp\moroncl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0381" y="523875"/>
            <a:ext cx="1755322" cy="149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C:\Clipart LDS\bofm\bmp\jesuscl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405" y="142875"/>
            <a:ext cx="1687286" cy="22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C:\Clipart LDS\bofm\bmp\samlacl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4638974"/>
            <a:ext cx="1371298" cy="19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C:\Clipart LDS\bofm\bmp\swarrclr.bmp"/>
          <p:cNvPicPr>
            <a:picLocks noChangeAspect="1" noChangeArrowheads="1"/>
          </p:cNvPicPr>
          <p:nvPr/>
        </p:nvPicPr>
        <p:blipFill>
          <a:blip r:embed="rId5" cstate="print"/>
          <a:srcRect r="3664"/>
          <a:stretch>
            <a:fillRect/>
          </a:stretch>
        </p:blipFill>
        <p:spPr bwMode="auto">
          <a:xfrm>
            <a:off x="7155846" y="2716114"/>
            <a:ext cx="1988154" cy="154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C:\Clipart LDS\bofm\bmp\cmoroclr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239" y="2504778"/>
            <a:ext cx="134106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C:\Clipart LDS\bofm\bmp\ammonclr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1596" y="372071"/>
            <a:ext cx="1109738" cy="17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C:\Clipart LDS\bofm\bmp\abiniclr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1" y="4866680"/>
            <a:ext cx="920750" cy="175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C:\Clipart LDS\bofm\bmp\abishclr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0595" y="4944071"/>
            <a:ext cx="854227" cy="165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C:\Clipart LDS\bofm\bmp\lehi2clr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6595" y="553641"/>
            <a:ext cx="1251857" cy="134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C:\Clipart LDS\bofm\bmp\nephiclr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1" y="190500"/>
            <a:ext cx="1012976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C:\Clipart LDS\bofm\bmp\sariaclr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0738" y="5019974"/>
            <a:ext cx="1150560" cy="165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5" descr="C:\Clipart LDS\bofm\bmp\bjardclr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3405" y="4944070"/>
            <a:ext cx="1546679" cy="154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0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Papyrus</vt:lpstr>
      <vt:lpstr>1_Office Theme</vt:lpstr>
      <vt:lpstr>PowerPoint Presentation</vt:lpstr>
    </vt:vector>
  </TitlesOfParts>
  <Company>LDS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bushmanjs</dc:creator>
  <cp:lastModifiedBy>bushmanjs</cp:lastModifiedBy>
  <cp:revision>1</cp:revision>
  <dcterms:created xsi:type="dcterms:W3CDTF">2017-06-23T20:00:15Z</dcterms:created>
  <dcterms:modified xsi:type="dcterms:W3CDTF">2017-06-23T20:01:14Z</dcterms:modified>
</cp:coreProperties>
</file>