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380B6C-5334-464B-A2BB-3AB855D9175C}" type="datetimeFigureOut">
              <a:rPr lang="en-US" smtClean="0"/>
              <a:t>8/10/2017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8BF77-76B4-44A9-96A4-D0B24E36C9FF}" type="slidenum">
              <a:rPr lang="en-US" smtClean="0"/>
              <a:t>‹#›</a:t>
            </a:fld>
            <a:endParaRPr lang="en-US"/>
          </a:p>
        </p:txBody>
      </p:sp>
    </p:spTree>
    <p:extLst>
      <p:ext uri="{BB962C8B-B14F-4D97-AF65-F5344CB8AC3E}">
        <p14:creationId xmlns:p14="http://schemas.microsoft.com/office/powerpoint/2010/main" val="353656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C2DCD00D-A028-4A09-A867-AEA6FFB373F4}" type="slidenum">
              <a:rPr lang="en-US" smtClean="0">
                <a:solidFill>
                  <a:prstClr val="black"/>
                </a:solidFill>
              </a:rPr>
              <a:pPr/>
              <a:t>1</a:t>
            </a:fld>
            <a:endParaRPr lang="en-US" smtClean="0">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93057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79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488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895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117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91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683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943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945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233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331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00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5829F-14DD-4919-9D06-FFAFFEBE51E2}" type="datetimeFigureOut">
              <a:rPr lang="en-US" smtClean="0">
                <a:solidFill>
                  <a:prstClr val="black">
                    <a:tint val="75000"/>
                  </a:prstClr>
                </a:solidFill>
              </a:rPr>
              <a:pPr/>
              <a:t>8/10/2017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356A-FEE2-46A3-86BA-7C7562C5A09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6457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smtClean="0">
                <a:latin typeface="Papyrus" pitchFamily="66" charset="0"/>
              </a:rPr>
              <a:t>The </a:t>
            </a:r>
            <a:r>
              <a:rPr lang="en-US" sz="5400" smtClean="0">
                <a:latin typeface="Papyrus" pitchFamily="66" charset="0"/>
              </a:rPr>
              <a:t>10</a:t>
            </a:r>
            <a:r>
              <a:rPr lang="en-US" smtClean="0">
                <a:latin typeface="Papyrus" pitchFamily="66" charset="0"/>
              </a:rPr>
              <a:t> Commandments</a:t>
            </a:r>
          </a:p>
        </p:txBody>
      </p:sp>
      <p:sp>
        <p:nvSpPr>
          <p:cNvPr id="2051" name="Text Box 3"/>
          <p:cNvSpPr txBox="1">
            <a:spLocks noChangeArrowheads="1"/>
          </p:cNvSpPr>
          <p:nvPr/>
        </p:nvSpPr>
        <p:spPr bwMode="auto">
          <a:xfrm>
            <a:off x="304800" y="1355725"/>
            <a:ext cx="1981200" cy="2057400"/>
          </a:xfrm>
          <a:prstGeom prst="rect">
            <a:avLst/>
          </a:prstGeom>
          <a:noFill/>
          <a:ln w="9525">
            <a:noFill/>
            <a:miter lim="800000"/>
            <a:headEnd/>
            <a:tailEnd/>
          </a:ln>
        </p:spPr>
        <p:txBody>
          <a:bodyPr>
            <a:spAutoFit/>
          </a:bodyPr>
          <a:lstStyle/>
          <a:p>
            <a:pPr marL="342900" indent="-342900">
              <a:spcBef>
                <a:spcPct val="50000"/>
              </a:spcBef>
            </a:pPr>
            <a:r>
              <a:rPr lang="en-US" sz="6600" dirty="0">
                <a:solidFill>
                  <a:srgbClr val="0000CC"/>
                </a:solidFill>
              </a:rPr>
              <a:t>#</a:t>
            </a:r>
            <a:r>
              <a:rPr lang="en-US" sz="12900" dirty="0">
                <a:solidFill>
                  <a:srgbClr val="0000CC"/>
                </a:solidFill>
              </a:rPr>
              <a:t>1</a:t>
            </a:r>
            <a:endParaRPr lang="en-US" sz="12900" dirty="0">
              <a:solidFill>
                <a:prstClr val="black"/>
              </a:solidFill>
            </a:endParaRPr>
          </a:p>
        </p:txBody>
      </p:sp>
      <p:grpSp>
        <p:nvGrpSpPr>
          <p:cNvPr id="2" name="Group 4"/>
          <p:cNvGrpSpPr>
            <a:grpSpLocks/>
          </p:cNvGrpSpPr>
          <p:nvPr/>
        </p:nvGrpSpPr>
        <p:grpSpPr bwMode="auto">
          <a:xfrm>
            <a:off x="2027238" y="1328738"/>
            <a:ext cx="1516062" cy="2057400"/>
            <a:chOff x="1536" y="864"/>
            <a:chExt cx="912" cy="1238"/>
          </a:xfrm>
        </p:grpSpPr>
        <p:sp>
          <p:nvSpPr>
            <p:cNvPr id="2114" name="Text Box 5"/>
            <p:cNvSpPr txBox="1">
              <a:spLocks noChangeArrowheads="1"/>
            </p:cNvSpPr>
            <p:nvPr/>
          </p:nvSpPr>
          <p:spPr bwMode="auto">
            <a:xfrm>
              <a:off x="1536" y="864"/>
              <a:ext cx="912" cy="1238"/>
            </a:xfrm>
            <a:prstGeom prst="rect">
              <a:avLst/>
            </a:prstGeom>
            <a:noFill/>
            <a:ln w="9525">
              <a:noFill/>
              <a:miter lim="800000"/>
              <a:headEnd/>
              <a:tailEnd/>
            </a:ln>
          </p:spPr>
          <p:txBody>
            <a:bodyPr>
              <a:spAutoFit/>
            </a:bodyPr>
            <a:lstStyle/>
            <a:p>
              <a:pPr marL="342900" indent="-342900">
                <a:spcBef>
                  <a:spcPct val="50000"/>
                </a:spcBef>
              </a:pPr>
              <a:r>
                <a:rPr lang="en-US" sz="12900">
                  <a:solidFill>
                    <a:srgbClr val="008000"/>
                  </a:solidFill>
                  <a:latin typeface="Arial Rounded MT Bold" pitchFamily="34" charset="0"/>
                </a:rPr>
                <a:t>2</a:t>
              </a:r>
            </a:p>
          </p:txBody>
        </p:sp>
        <p:grpSp>
          <p:nvGrpSpPr>
            <p:cNvPr id="3" name="Group 6"/>
            <p:cNvGrpSpPr>
              <a:grpSpLocks/>
            </p:cNvGrpSpPr>
            <p:nvPr/>
          </p:nvGrpSpPr>
          <p:grpSpPr bwMode="auto">
            <a:xfrm>
              <a:off x="1616" y="1228"/>
              <a:ext cx="192" cy="260"/>
              <a:chOff x="2256" y="816"/>
              <a:chExt cx="192" cy="260"/>
            </a:xfrm>
          </p:grpSpPr>
          <p:sp>
            <p:nvSpPr>
              <p:cNvPr id="2116" name="Oval 7"/>
              <p:cNvSpPr>
                <a:spLocks noChangeArrowheads="1"/>
              </p:cNvSpPr>
              <p:nvPr/>
            </p:nvSpPr>
            <p:spPr bwMode="auto">
              <a:xfrm>
                <a:off x="2256" y="816"/>
                <a:ext cx="192" cy="192"/>
              </a:xfrm>
              <a:prstGeom prst="ellipse">
                <a:avLst/>
              </a:prstGeom>
              <a:solidFill>
                <a:srgbClr val="008000"/>
              </a:solidFill>
              <a:ln w="9525">
                <a:solidFill>
                  <a:schemeClr val="tx1"/>
                </a:solidFill>
                <a:round/>
                <a:headEnd/>
                <a:tailEnd/>
              </a:ln>
            </p:spPr>
            <p:txBody>
              <a:bodyPr wrap="none" anchor="ctr"/>
              <a:lstStyle/>
              <a:p>
                <a:endParaRPr lang="en-US">
                  <a:solidFill>
                    <a:prstClr val="black"/>
                  </a:solidFill>
                </a:endParaRPr>
              </a:p>
            </p:txBody>
          </p:sp>
          <p:sp>
            <p:nvSpPr>
              <p:cNvPr id="2117" name="Line 8"/>
              <p:cNvSpPr>
                <a:spLocks noChangeShapeType="1"/>
              </p:cNvSpPr>
              <p:nvPr/>
            </p:nvSpPr>
            <p:spPr bwMode="auto">
              <a:xfrm>
                <a:off x="2288" y="864"/>
                <a:ext cx="48" cy="48"/>
              </a:xfrm>
              <a:prstGeom prst="line">
                <a:avLst/>
              </a:prstGeom>
              <a:noFill/>
              <a:ln w="31750">
                <a:solidFill>
                  <a:schemeClr val="tx1"/>
                </a:solidFill>
                <a:round/>
                <a:headEnd/>
                <a:tailEnd/>
              </a:ln>
            </p:spPr>
            <p:txBody>
              <a:bodyPr/>
              <a:lstStyle/>
              <a:p>
                <a:endParaRPr lang="en-US">
                  <a:solidFill>
                    <a:prstClr val="black"/>
                  </a:solidFill>
                </a:endParaRPr>
              </a:p>
            </p:txBody>
          </p:sp>
          <p:sp>
            <p:nvSpPr>
              <p:cNvPr id="2118" name="Line 9"/>
              <p:cNvSpPr>
                <a:spLocks noChangeShapeType="1"/>
              </p:cNvSpPr>
              <p:nvPr/>
            </p:nvSpPr>
            <p:spPr bwMode="auto">
              <a:xfrm flipH="1">
                <a:off x="2372" y="864"/>
                <a:ext cx="48" cy="48"/>
              </a:xfrm>
              <a:prstGeom prst="line">
                <a:avLst/>
              </a:prstGeom>
              <a:noFill/>
              <a:ln w="31750">
                <a:solidFill>
                  <a:schemeClr val="tx1"/>
                </a:solidFill>
                <a:round/>
                <a:headEnd/>
                <a:tailEnd/>
              </a:ln>
            </p:spPr>
            <p:txBody>
              <a:bodyPr/>
              <a:lstStyle/>
              <a:p>
                <a:endParaRPr lang="en-US">
                  <a:solidFill>
                    <a:prstClr val="black"/>
                  </a:solidFill>
                </a:endParaRPr>
              </a:p>
            </p:txBody>
          </p:sp>
          <p:sp>
            <p:nvSpPr>
              <p:cNvPr id="2119" name="Line 10"/>
              <p:cNvSpPr>
                <a:spLocks noChangeShapeType="1"/>
              </p:cNvSpPr>
              <p:nvPr/>
            </p:nvSpPr>
            <p:spPr bwMode="auto">
              <a:xfrm flipH="1">
                <a:off x="2344" y="972"/>
                <a:ext cx="4" cy="76"/>
              </a:xfrm>
              <a:prstGeom prst="line">
                <a:avLst/>
              </a:prstGeom>
              <a:noFill/>
              <a:ln w="12700">
                <a:solidFill>
                  <a:srgbClr val="FF0000"/>
                </a:solidFill>
                <a:round/>
                <a:headEnd/>
                <a:tailEnd/>
              </a:ln>
            </p:spPr>
            <p:txBody>
              <a:bodyPr/>
              <a:lstStyle/>
              <a:p>
                <a:endParaRPr lang="en-US">
                  <a:solidFill>
                    <a:prstClr val="black"/>
                  </a:solidFill>
                </a:endParaRPr>
              </a:p>
            </p:txBody>
          </p:sp>
          <p:sp>
            <p:nvSpPr>
              <p:cNvPr id="2120" name="Line 11"/>
              <p:cNvSpPr>
                <a:spLocks noChangeShapeType="1"/>
              </p:cNvSpPr>
              <p:nvPr/>
            </p:nvSpPr>
            <p:spPr bwMode="auto">
              <a:xfrm flipV="1">
                <a:off x="2320" y="1044"/>
                <a:ext cx="24" cy="28"/>
              </a:xfrm>
              <a:prstGeom prst="line">
                <a:avLst/>
              </a:prstGeom>
              <a:noFill/>
              <a:ln w="12700">
                <a:solidFill>
                  <a:srgbClr val="FF0000"/>
                </a:solidFill>
                <a:round/>
                <a:headEnd/>
                <a:tailEnd/>
              </a:ln>
            </p:spPr>
            <p:txBody>
              <a:bodyPr/>
              <a:lstStyle/>
              <a:p>
                <a:endParaRPr lang="en-US">
                  <a:solidFill>
                    <a:prstClr val="black"/>
                  </a:solidFill>
                </a:endParaRPr>
              </a:p>
            </p:txBody>
          </p:sp>
          <p:sp>
            <p:nvSpPr>
              <p:cNvPr id="2121" name="Line 12"/>
              <p:cNvSpPr>
                <a:spLocks noChangeShapeType="1"/>
              </p:cNvSpPr>
              <p:nvPr/>
            </p:nvSpPr>
            <p:spPr bwMode="auto">
              <a:xfrm flipH="1" flipV="1">
                <a:off x="2348" y="1048"/>
                <a:ext cx="24" cy="28"/>
              </a:xfrm>
              <a:prstGeom prst="line">
                <a:avLst/>
              </a:prstGeom>
              <a:noFill/>
              <a:ln w="12700">
                <a:solidFill>
                  <a:srgbClr val="FF0000"/>
                </a:solidFill>
                <a:round/>
                <a:headEnd/>
                <a:tailEnd/>
              </a:ln>
            </p:spPr>
            <p:txBody>
              <a:bodyPr/>
              <a:lstStyle/>
              <a:p>
                <a:endParaRPr lang="en-US">
                  <a:solidFill>
                    <a:prstClr val="black"/>
                  </a:solidFill>
                </a:endParaRPr>
              </a:p>
            </p:txBody>
          </p:sp>
        </p:grpSp>
      </p:grpSp>
      <p:grpSp>
        <p:nvGrpSpPr>
          <p:cNvPr id="4" name="Group 13"/>
          <p:cNvGrpSpPr>
            <a:grpSpLocks/>
          </p:cNvGrpSpPr>
          <p:nvPr/>
        </p:nvGrpSpPr>
        <p:grpSpPr bwMode="auto">
          <a:xfrm>
            <a:off x="3722688" y="2124075"/>
            <a:ext cx="1654175" cy="727075"/>
            <a:chOff x="2149" y="1435"/>
            <a:chExt cx="1042" cy="458"/>
          </a:xfrm>
        </p:grpSpPr>
        <p:sp>
          <p:nvSpPr>
            <p:cNvPr id="2111" name="AutoShape 14"/>
            <p:cNvSpPr>
              <a:spLocks noChangeArrowheads="1"/>
            </p:cNvSpPr>
            <p:nvPr/>
          </p:nvSpPr>
          <p:spPr bwMode="auto">
            <a:xfrm rot="5400000">
              <a:off x="2798" y="1308"/>
              <a:ext cx="262" cy="516"/>
            </a:xfrm>
            <a:prstGeom prst="moon">
              <a:avLst>
                <a:gd name="adj" fmla="val 50000"/>
              </a:avLst>
            </a:prstGeom>
            <a:solidFill>
              <a:srgbClr val="FF0000"/>
            </a:solidFill>
            <a:ln w="9525">
              <a:solidFill>
                <a:schemeClr val="tx1"/>
              </a:solidFill>
              <a:miter lim="800000"/>
              <a:headEnd/>
              <a:tailEnd/>
            </a:ln>
          </p:spPr>
          <p:txBody>
            <a:bodyPr wrap="none" anchor="ctr"/>
            <a:lstStyle/>
            <a:p>
              <a:endParaRPr lang="en-US">
                <a:solidFill>
                  <a:prstClr val="black"/>
                </a:solidFill>
              </a:endParaRPr>
            </a:p>
          </p:txBody>
        </p:sp>
        <p:sp>
          <p:nvSpPr>
            <p:cNvPr id="2112" name="AutoShape 15"/>
            <p:cNvSpPr>
              <a:spLocks noChangeArrowheads="1"/>
            </p:cNvSpPr>
            <p:nvPr/>
          </p:nvSpPr>
          <p:spPr bwMode="auto">
            <a:xfrm rot="5400000">
              <a:off x="2285" y="1310"/>
              <a:ext cx="262" cy="516"/>
            </a:xfrm>
            <a:prstGeom prst="moon">
              <a:avLst>
                <a:gd name="adj" fmla="val 50000"/>
              </a:avLst>
            </a:prstGeom>
            <a:solidFill>
              <a:srgbClr val="FF0000"/>
            </a:solidFill>
            <a:ln w="9525">
              <a:solidFill>
                <a:schemeClr val="tx1"/>
              </a:solidFill>
              <a:miter lim="800000"/>
              <a:headEnd/>
              <a:tailEnd/>
            </a:ln>
          </p:spPr>
          <p:txBody>
            <a:bodyPr wrap="none" anchor="ctr"/>
            <a:lstStyle/>
            <a:p>
              <a:endParaRPr lang="en-US">
                <a:solidFill>
                  <a:prstClr val="black"/>
                </a:solidFill>
              </a:endParaRPr>
            </a:p>
          </p:txBody>
        </p:sp>
        <p:sp>
          <p:nvSpPr>
            <p:cNvPr id="2113" name="AutoShape 16"/>
            <p:cNvSpPr>
              <a:spLocks noChangeArrowheads="1"/>
            </p:cNvSpPr>
            <p:nvPr/>
          </p:nvSpPr>
          <p:spPr bwMode="auto">
            <a:xfrm rot="16200000" flipV="1">
              <a:off x="2568" y="1271"/>
              <a:ext cx="203" cy="1042"/>
            </a:xfrm>
            <a:prstGeom prst="moon">
              <a:avLst>
                <a:gd name="adj" fmla="val 50000"/>
              </a:avLst>
            </a:prstGeom>
            <a:solidFill>
              <a:srgbClr val="FF0000"/>
            </a:solidFill>
            <a:ln w="9525">
              <a:solidFill>
                <a:schemeClr val="tx1"/>
              </a:solidFill>
              <a:miter lim="800000"/>
              <a:headEnd/>
              <a:tailEnd/>
            </a:ln>
          </p:spPr>
          <p:txBody>
            <a:bodyPr wrap="none" anchor="ctr"/>
            <a:lstStyle/>
            <a:p>
              <a:endParaRPr lang="en-US">
                <a:solidFill>
                  <a:prstClr val="black"/>
                </a:solidFill>
              </a:endParaRPr>
            </a:p>
          </p:txBody>
        </p:sp>
      </p:grpSp>
      <p:grpSp>
        <p:nvGrpSpPr>
          <p:cNvPr id="5" name="Group 17"/>
          <p:cNvGrpSpPr>
            <a:grpSpLocks/>
          </p:cNvGrpSpPr>
          <p:nvPr/>
        </p:nvGrpSpPr>
        <p:grpSpPr bwMode="auto">
          <a:xfrm>
            <a:off x="6178550" y="1693863"/>
            <a:ext cx="736600" cy="1274762"/>
            <a:chOff x="3499" y="1110"/>
            <a:chExt cx="430" cy="744"/>
          </a:xfrm>
        </p:grpSpPr>
        <p:sp>
          <p:nvSpPr>
            <p:cNvPr id="2105" name="Rectangle 18"/>
            <p:cNvSpPr>
              <a:spLocks noChangeArrowheads="1"/>
            </p:cNvSpPr>
            <p:nvPr/>
          </p:nvSpPr>
          <p:spPr bwMode="auto">
            <a:xfrm>
              <a:off x="3863" y="1432"/>
              <a:ext cx="59" cy="398"/>
            </a:xfrm>
            <a:prstGeom prst="rect">
              <a:avLst/>
            </a:prstGeom>
            <a:solidFill>
              <a:srgbClr val="993300"/>
            </a:solidFill>
            <a:ln w="9525" algn="ctr">
              <a:solidFill>
                <a:schemeClr val="tx1"/>
              </a:solidFill>
              <a:miter lim="800000"/>
              <a:headEnd/>
              <a:tailEnd/>
            </a:ln>
          </p:spPr>
          <p:txBody>
            <a:bodyPr wrap="none" anchor="ctr"/>
            <a:lstStyle/>
            <a:p>
              <a:endParaRPr lang="en-US">
                <a:solidFill>
                  <a:prstClr val="black"/>
                </a:solidFill>
              </a:endParaRPr>
            </a:p>
          </p:txBody>
        </p:sp>
        <p:sp>
          <p:nvSpPr>
            <p:cNvPr id="2106" name="Rectangle 19"/>
            <p:cNvSpPr>
              <a:spLocks noChangeArrowheads="1"/>
            </p:cNvSpPr>
            <p:nvPr/>
          </p:nvSpPr>
          <p:spPr bwMode="auto">
            <a:xfrm>
              <a:off x="3531" y="1424"/>
              <a:ext cx="398" cy="56"/>
            </a:xfrm>
            <a:prstGeom prst="rect">
              <a:avLst/>
            </a:prstGeom>
            <a:solidFill>
              <a:srgbClr val="993300"/>
            </a:solidFill>
            <a:ln w="9525" algn="ctr">
              <a:solidFill>
                <a:schemeClr val="tx1"/>
              </a:solidFill>
              <a:miter lim="800000"/>
              <a:headEnd/>
              <a:tailEnd/>
            </a:ln>
          </p:spPr>
          <p:txBody>
            <a:bodyPr wrap="none" anchor="ctr"/>
            <a:lstStyle/>
            <a:p>
              <a:endParaRPr lang="en-US">
                <a:solidFill>
                  <a:prstClr val="black"/>
                </a:solidFill>
              </a:endParaRPr>
            </a:p>
          </p:txBody>
        </p:sp>
        <p:sp>
          <p:nvSpPr>
            <p:cNvPr id="2107" name="Rectangle 20"/>
            <p:cNvSpPr>
              <a:spLocks noChangeArrowheads="1"/>
            </p:cNvSpPr>
            <p:nvPr/>
          </p:nvSpPr>
          <p:spPr bwMode="auto">
            <a:xfrm>
              <a:off x="3831" y="1456"/>
              <a:ext cx="59" cy="398"/>
            </a:xfrm>
            <a:prstGeom prst="rect">
              <a:avLst/>
            </a:prstGeom>
            <a:solidFill>
              <a:srgbClr val="993300"/>
            </a:solidFill>
            <a:ln w="9525" algn="ctr">
              <a:solidFill>
                <a:schemeClr val="tx1"/>
              </a:solidFill>
              <a:miter lim="800000"/>
              <a:headEnd/>
              <a:tailEnd/>
            </a:ln>
          </p:spPr>
          <p:txBody>
            <a:bodyPr wrap="none" anchor="ctr"/>
            <a:lstStyle/>
            <a:p>
              <a:endParaRPr lang="en-US">
                <a:solidFill>
                  <a:prstClr val="black"/>
                </a:solidFill>
              </a:endParaRPr>
            </a:p>
          </p:txBody>
        </p:sp>
        <p:sp>
          <p:nvSpPr>
            <p:cNvPr id="2108" name="Rectangle 21"/>
            <p:cNvSpPr>
              <a:spLocks noChangeArrowheads="1"/>
            </p:cNvSpPr>
            <p:nvPr/>
          </p:nvSpPr>
          <p:spPr bwMode="auto">
            <a:xfrm>
              <a:off x="3541" y="1110"/>
              <a:ext cx="67" cy="720"/>
            </a:xfrm>
            <a:prstGeom prst="rect">
              <a:avLst/>
            </a:prstGeom>
            <a:solidFill>
              <a:srgbClr val="993300"/>
            </a:solidFill>
            <a:ln w="9525">
              <a:solidFill>
                <a:schemeClr val="tx1"/>
              </a:solidFill>
              <a:miter lim="800000"/>
              <a:headEnd/>
              <a:tailEnd/>
            </a:ln>
          </p:spPr>
          <p:txBody>
            <a:bodyPr wrap="none" anchor="ctr"/>
            <a:lstStyle/>
            <a:p>
              <a:endParaRPr lang="en-US">
                <a:solidFill>
                  <a:prstClr val="black"/>
                </a:solidFill>
              </a:endParaRPr>
            </a:p>
          </p:txBody>
        </p:sp>
        <p:sp>
          <p:nvSpPr>
            <p:cNvPr id="2109" name="Rectangle 22"/>
            <p:cNvSpPr>
              <a:spLocks noChangeArrowheads="1"/>
            </p:cNvSpPr>
            <p:nvPr/>
          </p:nvSpPr>
          <p:spPr bwMode="auto">
            <a:xfrm>
              <a:off x="3499" y="1440"/>
              <a:ext cx="398" cy="56"/>
            </a:xfrm>
            <a:prstGeom prst="rect">
              <a:avLst/>
            </a:prstGeom>
            <a:solidFill>
              <a:srgbClr val="993300"/>
            </a:solidFill>
            <a:ln w="9525" algn="ctr">
              <a:solidFill>
                <a:schemeClr val="tx1"/>
              </a:solidFill>
              <a:miter lim="800000"/>
              <a:headEnd/>
              <a:tailEnd/>
            </a:ln>
          </p:spPr>
          <p:txBody>
            <a:bodyPr wrap="none" anchor="ctr"/>
            <a:lstStyle/>
            <a:p>
              <a:endParaRPr lang="en-US">
                <a:solidFill>
                  <a:prstClr val="black"/>
                </a:solidFill>
              </a:endParaRPr>
            </a:p>
          </p:txBody>
        </p:sp>
        <p:sp>
          <p:nvSpPr>
            <p:cNvPr id="2110" name="Rectangle 23"/>
            <p:cNvSpPr>
              <a:spLocks noChangeArrowheads="1"/>
            </p:cNvSpPr>
            <p:nvPr/>
          </p:nvSpPr>
          <p:spPr bwMode="auto">
            <a:xfrm>
              <a:off x="3509" y="1134"/>
              <a:ext cx="67" cy="720"/>
            </a:xfrm>
            <a:prstGeom prst="rect">
              <a:avLst/>
            </a:prstGeom>
            <a:solidFill>
              <a:srgbClr val="993300"/>
            </a:solidFill>
            <a:ln w="9525">
              <a:solidFill>
                <a:schemeClr val="tx1"/>
              </a:solidFill>
              <a:miter lim="800000"/>
              <a:headEnd/>
              <a:tailEnd/>
            </a:ln>
          </p:spPr>
          <p:txBody>
            <a:bodyPr wrap="none" anchor="ctr"/>
            <a:lstStyle/>
            <a:p>
              <a:endParaRPr lang="en-US">
                <a:solidFill>
                  <a:prstClr val="black"/>
                </a:solidFill>
              </a:endParaRPr>
            </a:p>
          </p:txBody>
        </p:sp>
      </p:grpSp>
      <p:grpSp>
        <p:nvGrpSpPr>
          <p:cNvPr id="6" name="Group 24"/>
          <p:cNvGrpSpPr>
            <a:grpSpLocks/>
          </p:cNvGrpSpPr>
          <p:nvPr/>
        </p:nvGrpSpPr>
        <p:grpSpPr bwMode="auto">
          <a:xfrm>
            <a:off x="7600950" y="1766888"/>
            <a:ext cx="857250" cy="1190625"/>
            <a:chOff x="4436" y="960"/>
            <a:chExt cx="552" cy="767"/>
          </a:xfrm>
        </p:grpSpPr>
        <p:sp>
          <p:nvSpPr>
            <p:cNvPr id="2099" name="Rectangle 25"/>
            <p:cNvSpPr>
              <a:spLocks noChangeArrowheads="1"/>
            </p:cNvSpPr>
            <p:nvPr/>
          </p:nvSpPr>
          <p:spPr bwMode="auto">
            <a:xfrm>
              <a:off x="4454" y="962"/>
              <a:ext cx="506" cy="69"/>
            </a:xfrm>
            <a:prstGeom prst="rect">
              <a:avLst/>
            </a:prstGeom>
            <a:solidFill>
              <a:srgbClr val="3366FF"/>
            </a:solidFill>
            <a:ln w="9525" algn="ctr">
              <a:solidFill>
                <a:schemeClr val="tx1"/>
              </a:solidFill>
              <a:miter lim="800000"/>
              <a:headEnd/>
              <a:tailEnd/>
            </a:ln>
          </p:spPr>
          <p:txBody>
            <a:bodyPr wrap="none" anchor="ctr"/>
            <a:lstStyle/>
            <a:p>
              <a:endParaRPr lang="en-US">
                <a:solidFill>
                  <a:prstClr val="black"/>
                </a:solidFill>
              </a:endParaRPr>
            </a:p>
          </p:txBody>
        </p:sp>
        <p:sp>
          <p:nvSpPr>
            <p:cNvPr id="2100" name="Rectangle 26"/>
            <p:cNvSpPr>
              <a:spLocks noChangeArrowheads="1"/>
            </p:cNvSpPr>
            <p:nvPr/>
          </p:nvSpPr>
          <p:spPr bwMode="auto">
            <a:xfrm>
              <a:off x="4442" y="960"/>
              <a:ext cx="64" cy="405"/>
            </a:xfrm>
            <a:prstGeom prst="rect">
              <a:avLst/>
            </a:prstGeom>
            <a:solidFill>
              <a:srgbClr val="3366FF"/>
            </a:solidFill>
            <a:ln w="9525" algn="ctr">
              <a:solidFill>
                <a:schemeClr val="tx1"/>
              </a:solidFill>
              <a:miter lim="800000"/>
              <a:headEnd/>
              <a:tailEnd/>
            </a:ln>
          </p:spPr>
          <p:txBody>
            <a:bodyPr wrap="none" anchor="ctr"/>
            <a:lstStyle/>
            <a:p>
              <a:endParaRPr lang="en-US">
                <a:solidFill>
                  <a:prstClr val="black"/>
                </a:solidFill>
              </a:endParaRPr>
            </a:p>
          </p:txBody>
        </p:sp>
        <p:sp>
          <p:nvSpPr>
            <p:cNvPr id="2101" name="AutoShape 27"/>
            <p:cNvSpPr>
              <a:spLocks noChangeArrowheads="1"/>
            </p:cNvSpPr>
            <p:nvPr/>
          </p:nvSpPr>
          <p:spPr bwMode="auto">
            <a:xfrm rot="19295186" flipV="1">
              <a:off x="4443" y="1213"/>
              <a:ext cx="545" cy="514"/>
            </a:xfrm>
            <a:custGeom>
              <a:avLst/>
              <a:gdLst>
                <a:gd name="T0" fmla="*/ 7 w 21600"/>
                <a:gd name="T1" fmla="*/ 0 h 21600"/>
                <a:gd name="T2" fmla="*/ 1 w 21600"/>
                <a:gd name="T3" fmla="*/ 6 h 21600"/>
                <a:gd name="T4" fmla="*/ 7 w 21600"/>
                <a:gd name="T5" fmla="*/ 2 h 21600"/>
                <a:gd name="T6" fmla="*/ 13 w 21600"/>
                <a:gd name="T7" fmla="*/ 6 h 21600"/>
                <a:gd name="T8" fmla="*/ 0 60000 65536"/>
                <a:gd name="T9" fmla="*/ 0 60000 65536"/>
                <a:gd name="T10" fmla="*/ 0 60000 65536"/>
                <a:gd name="T11" fmla="*/ 0 60000 65536"/>
                <a:gd name="T12" fmla="*/ 0 w 21600"/>
                <a:gd name="T13" fmla="*/ 0 h 21600"/>
                <a:gd name="T14" fmla="*/ 21600 w 21600"/>
                <a:gd name="T15" fmla="*/ 7732 h 21600"/>
              </a:gdLst>
              <a:ahLst/>
              <a:cxnLst>
                <a:cxn ang="T8">
                  <a:pos x="T0" y="T1"/>
                </a:cxn>
                <a:cxn ang="T9">
                  <a:pos x="T2" y="T3"/>
                </a:cxn>
                <a:cxn ang="T10">
                  <a:pos x="T4" y="T5"/>
                </a:cxn>
                <a:cxn ang="T11">
                  <a:pos x="T6" y="T7"/>
                </a:cxn>
              </a:cxnLst>
              <a:rect l="T12" t="T13" r="T14" b="T15"/>
              <a:pathLst>
                <a:path w="21600" h="21600">
                  <a:moveTo>
                    <a:pt x="2935" y="10800"/>
                  </a:moveTo>
                  <a:cubicBezTo>
                    <a:pt x="2935" y="6456"/>
                    <a:pt x="6456" y="2935"/>
                    <a:pt x="10800" y="2935"/>
                  </a:cubicBezTo>
                  <a:cubicBezTo>
                    <a:pt x="15143" y="2934"/>
                    <a:pt x="18664" y="6456"/>
                    <a:pt x="18665" y="10799"/>
                  </a:cubicBezTo>
                  <a:lnTo>
                    <a:pt x="21600" y="10800"/>
                  </a:lnTo>
                  <a:cubicBezTo>
                    <a:pt x="21600" y="4835"/>
                    <a:pt x="16764" y="0"/>
                    <a:pt x="10800" y="0"/>
                  </a:cubicBezTo>
                  <a:cubicBezTo>
                    <a:pt x="4835" y="0"/>
                    <a:pt x="0" y="4835"/>
                    <a:pt x="0" y="10800"/>
                  </a:cubicBezTo>
                  <a:close/>
                </a:path>
              </a:pathLst>
            </a:custGeom>
            <a:solidFill>
              <a:srgbClr val="FF00FF"/>
            </a:solidFill>
            <a:ln w="9525" algn="ctr">
              <a:solidFill>
                <a:schemeClr val="tx1"/>
              </a:solidFill>
              <a:miter lim="800000"/>
              <a:headEnd/>
              <a:tailEnd/>
            </a:ln>
          </p:spPr>
          <p:txBody>
            <a:bodyPr wrap="none" anchor="ctr"/>
            <a:lstStyle/>
            <a:p>
              <a:endParaRPr lang="en-US">
                <a:solidFill>
                  <a:prstClr val="black"/>
                </a:solidFill>
              </a:endParaRPr>
            </a:p>
          </p:txBody>
        </p:sp>
        <p:sp>
          <p:nvSpPr>
            <p:cNvPr id="2102" name="AutoShape 28"/>
            <p:cNvSpPr>
              <a:spLocks noChangeArrowheads="1"/>
            </p:cNvSpPr>
            <p:nvPr/>
          </p:nvSpPr>
          <p:spPr bwMode="auto">
            <a:xfrm>
              <a:off x="4436" y="1197"/>
              <a:ext cx="545" cy="514"/>
            </a:xfrm>
            <a:custGeom>
              <a:avLst/>
              <a:gdLst>
                <a:gd name="T0" fmla="*/ 7 w 21600"/>
                <a:gd name="T1" fmla="*/ 0 h 21600"/>
                <a:gd name="T2" fmla="*/ 1 w 21600"/>
                <a:gd name="T3" fmla="*/ 6 h 21600"/>
                <a:gd name="T4" fmla="*/ 7 w 21600"/>
                <a:gd name="T5" fmla="*/ 2 h 21600"/>
                <a:gd name="T6" fmla="*/ 13 w 21600"/>
                <a:gd name="T7" fmla="*/ 6 h 21600"/>
                <a:gd name="T8" fmla="*/ 0 60000 65536"/>
                <a:gd name="T9" fmla="*/ 0 60000 65536"/>
                <a:gd name="T10" fmla="*/ 0 60000 65536"/>
                <a:gd name="T11" fmla="*/ 0 60000 65536"/>
                <a:gd name="T12" fmla="*/ 0 w 21600"/>
                <a:gd name="T13" fmla="*/ 0 h 21600"/>
                <a:gd name="T14" fmla="*/ 21600 w 21600"/>
                <a:gd name="T15" fmla="*/ 7732 h 21600"/>
              </a:gdLst>
              <a:ahLst/>
              <a:cxnLst>
                <a:cxn ang="T8">
                  <a:pos x="T0" y="T1"/>
                </a:cxn>
                <a:cxn ang="T9">
                  <a:pos x="T2" y="T3"/>
                </a:cxn>
                <a:cxn ang="T10">
                  <a:pos x="T4" y="T5"/>
                </a:cxn>
                <a:cxn ang="T11">
                  <a:pos x="T6" y="T7"/>
                </a:cxn>
              </a:cxnLst>
              <a:rect l="T12" t="T13" r="T14" b="T15"/>
              <a:pathLst>
                <a:path w="21600" h="21600">
                  <a:moveTo>
                    <a:pt x="2935" y="10800"/>
                  </a:moveTo>
                  <a:cubicBezTo>
                    <a:pt x="2935" y="6456"/>
                    <a:pt x="6456" y="2935"/>
                    <a:pt x="10800" y="2935"/>
                  </a:cubicBezTo>
                  <a:cubicBezTo>
                    <a:pt x="15143" y="2934"/>
                    <a:pt x="18664" y="6456"/>
                    <a:pt x="18665" y="10799"/>
                  </a:cubicBezTo>
                  <a:lnTo>
                    <a:pt x="21600" y="10800"/>
                  </a:lnTo>
                  <a:cubicBezTo>
                    <a:pt x="21600" y="4835"/>
                    <a:pt x="16764" y="0"/>
                    <a:pt x="10800" y="0"/>
                  </a:cubicBezTo>
                  <a:cubicBezTo>
                    <a:pt x="4835" y="0"/>
                    <a:pt x="0" y="4835"/>
                    <a:pt x="0" y="10800"/>
                  </a:cubicBezTo>
                  <a:close/>
                </a:path>
              </a:pathLst>
            </a:custGeom>
            <a:solidFill>
              <a:srgbClr val="FF00FF"/>
            </a:solidFill>
            <a:ln w="9525" algn="ctr">
              <a:solidFill>
                <a:schemeClr val="tx1"/>
              </a:solidFill>
              <a:miter lim="800000"/>
              <a:headEnd/>
              <a:tailEnd/>
            </a:ln>
          </p:spPr>
          <p:txBody>
            <a:bodyPr wrap="none" anchor="ctr"/>
            <a:lstStyle/>
            <a:p>
              <a:endParaRPr lang="en-US">
                <a:solidFill>
                  <a:prstClr val="black"/>
                </a:solidFill>
              </a:endParaRPr>
            </a:p>
          </p:txBody>
        </p:sp>
        <p:sp>
          <p:nvSpPr>
            <p:cNvPr id="2103" name="Line 29"/>
            <p:cNvSpPr>
              <a:spLocks noChangeShapeType="1"/>
            </p:cNvSpPr>
            <p:nvPr/>
          </p:nvSpPr>
          <p:spPr bwMode="auto">
            <a:xfrm>
              <a:off x="4955" y="1067"/>
              <a:ext cx="0" cy="271"/>
            </a:xfrm>
            <a:prstGeom prst="line">
              <a:avLst/>
            </a:prstGeom>
            <a:noFill/>
            <a:ln w="9525">
              <a:solidFill>
                <a:schemeClr val="tx1"/>
              </a:solidFill>
              <a:prstDash val="dash"/>
              <a:round/>
              <a:headEnd/>
              <a:tailEnd/>
            </a:ln>
          </p:spPr>
          <p:txBody>
            <a:bodyPr wrap="none" anchor="ctr"/>
            <a:lstStyle/>
            <a:p>
              <a:endParaRPr lang="en-US">
                <a:solidFill>
                  <a:prstClr val="black"/>
                </a:solidFill>
              </a:endParaRPr>
            </a:p>
          </p:txBody>
        </p:sp>
        <p:sp>
          <p:nvSpPr>
            <p:cNvPr id="2104" name="Line 30"/>
            <p:cNvSpPr>
              <a:spLocks noChangeShapeType="1"/>
            </p:cNvSpPr>
            <p:nvPr/>
          </p:nvSpPr>
          <p:spPr bwMode="auto">
            <a:xfrm>
              <a:off x="4439" y="1457"/>
              <a:ext cx="59" cy="186"/>
            </a:xfrm>
            <a:prstGeom prst="line">
              <a:avLst/>
            </a:prstGeom>
            <a:noFill/>
            <a:ln w="9525">
              <a:solidFill>
                <a:schemeClr val="tx1"/>
              </a:solidFill>
              <a:prstDash val="dash"/>
              <a:round/>
              <a:headEnd/>
              <a:tailEnd/>
            </a:ln>
          </p:spPr>
          <p:txBody>
            <a:bodyPr wrap="none" anchor="ctr"/>
            <a:lstStyle/>
            <a:p>
              <a:endParaRPr lang="en-US">
                <a:solidFill>
                  <a:prstClr val="black"/>
                </a:solidFill>
              </a:endParaRPr>
            </a:p>
          </p:txBody>
        </p:sp>
      </p:grpSp>
      <p:grpSp>
        <p:nvGrpSpPr>
          <p:cNvPr id="7" name="Group 31"/>
          <p:cNvGrpSpPr>
            <a:grpSpLocks/>
          </p:cNvGrpSpPr>
          <p:nvPr/>
        </p:nvGrpSpPr>
        <p:grpSpPr bwMode="auto">
          <a:xfrm>
            <a:off x="177800" y="4035425"/>
            <a:ext cx="1655763" cy="900113"/>
            <a:chOff x="24" y="2566"/>
            <a:chExt cx="1043" cy="567"/>
          </a:xfrm>
        </p:grpSpPr>
        <p:sp>
          <p:nvSpPr>
            <p:cNvPr id="2093" name="AutoShape 32"/>
            <p:cNvSpPr>
              <a:spLocks noChangeArrowheads="1"/>
            </p:cNvSpPr>
            <p:nvPr/>
          </p:nvSpPr>
          <p:spPr bwMode="auto">
            <a:xfrm rot="5400000">
              <a:off x="580" y="2249"/>
              <a:ext cx="170" cy="804"/>
            </a:xfrm>
            <a:prstGeom prst="can">
              <a:avLst>
                <a:gd name="adj" fmla="val 49549"/>
              </a:avLst>
            </a:prstGeom>
            <a:gradFill rotWithShape="1">
              <a:gsLst>
                <a:gs pos="0">
                  <a:srgbClr val="333333"/>
                </a:gs>
                <a:gs pos="50000">
                  <a:srgbClr val="C0C0C0"/>
                </a:gs>
                <a:gs pos="100000">
                  <a:srgbClr val="333333"/>
                </a:gs>
              </a:gsLst>
              <a:lin ang="0" scaled="1"/>
            </a:gradFill>
            <a:ln w="9525">
              <a:solidFill>
                <a:schemeClr val="tx1"/>
              </a:solidFill>
              <a:round/>
              <a:headEnd/>
              <a:tailEnd/>
            </a:ln>
          </p:spPr>
          <p:txBody>
            <a:bodyPr wrap="none" anchor="ctr"/>
            <a:lstStyle/>
            <a:p>
              <a:endParaRPr lang="en-US">
                <a:solidFill>
                  <a:prstClr val="black"/>
                </a:solidFill>
              </a:endParaRPr>
            </a:p>
          </p:txBody>
        </p:sp>
        <p:sp>
          <p:nvSpPr>
            <p:cNvPr id="8225" name="Oval 33"/>
            <p:cNvSpPr>
              <a:spLocks noChangeArrowheads="1"/>
            </p:cNvSpPr>
            <p:nvPr/>
          </p:nvSpPr>
          <p:spPr bwMode="auto">
            <a:xfrm>
              <a:off x="24" y="2566"/>
              <a:ext cx="567" cy="567"/>
            </a:xfrm>
            <a:prstGeom prst="ellipse">
              <a:avLst/>
            </a:prstGeom>
            <a:gradFill rotWithShape="1">
              <a:gsLst>
                <a:gs pos="0">
                  <a:schemeClr val="bg2"/>
                </a:gs>
                <a:gs pos="100000">
                  <a:schemeClr val="bg2">
                    <a:gamma/>
                    <a:shade val="46275"/>
                    <a:invGamma/>
                  </a:schemeClr>
                </a:gs>
              </a:gsLst>
              <a:path path="shape">
                <a:fillToRect l="50000" t="50000" r="50000" b="50000"/>
              </a:path>
            </a:gradFill>
            <a:ln w="9525" algn="ctr">
              <a:solidFill>
                <a:schemeClr val="tx1"/>
              </a:solidFill>
              <a:round/>
              <a:headEnd/>
              <a:tailEnd/>
            </a:ln>
            <a:effectLst/>
          </p:spPr>
          <p:txBody>
            <a:bodyPr wrap="none" anchor="ctr"/>
            <a:lstStyle/>
            <a:p>
              <a:pPr>
                <a:defRPr/>
              </a:pPr>
              <a:endParaRPr lang="en-US">
                <a:solidFill>
                  <a:prstClr val="black"/>
                </a:solidFill>
              </a:endParaRPr>
            </a:p>
          </p:txBody>
        </p:sp>
        <p:sp>
          <p:nvSpPr>
            <p:cNvPr id="2095" name="Oval 34"/>
            <p:cNvSpPr>
              <a:spLocks noChangeArrowheads="1"/>
            </p:cNvSpPr>
            <p:nvPr/>
          </p:nvSpPr>
          <p:spPr bwMode="auto">
            <a:xfrm>
              <a:off x="140" y="2687"/>
              <a:ext cx="338" cy="338"/>
            </a:xfrm>
            <a:prstGeom prst="ellipse">
              <a:avLst/>
            </a:prstGeom>
            <a:solidFill>
              <a:schemeClr val="bg1"/>
            </a:solidFill>
            <a:ln w="9525" algn="ctr">
              <a:solidFill>
                <a:schemeClr val="tx1"/>
              </a:solidFill>
              <a:round/>
              <a:headEnd/>
              <a:tailEnd/>
            </a:ln>
          </p:spPr>
          <p:txBody>
            <a:bodyPr wrap="none" anchor="ctr"/>
            <a:lstStyle/>
            <a:p>
              <a:endParaRPr lang="en-US">
                <a:solidFill>
                  <a:prstClr val="black"/>
                </a:solidFill>
              </a:endParaRPr>
            </a:p>
          </p:txBody>
        </p:sp>
        <p:sp>
          <p:nvSpPr>
            <p:cNvPr id="2096" name="AutoShape 35"/>
            <p:cNvSpPr>
              <a:spLocks noChangeArrowheads="1"/>
            </p:cNvSpPr>
            <p:nvPr/>
          </p:nvSpPr>
          <p:spPr bwMode="auto">
            <a:xfrm>
              <a:off x="229" y="2651"/>
              <a:ext cx="102" cy="186"/>
            </a:xfrm>
            <a:prstGeom prst="moon">
              <a:avLst>
                <a:gd name="adj" fmla="val 50000"/>
              </a:avLst>
            </a:prstGeom>
            <a:solidFill>
              <a:schemeClr val="tx1"/>
            </a:solidFill>
            <a:ln w="9525" algn="ctr">
              <a:solidFill>
                <a:schemeClr val="tx1"/>
              </a:solidFill>
              <a:miter lim="800000"/>
              <a:headEnd/>
              <a:tailEnd/>
            </a:ln>
          </p:spPr>
          <p:txBody>
            <a:bodyPr wrap="none" anchor="ctr"/>
            <a:lstStyle/>
            <a:p>
              <a:endParaRPr lang="en-US">
                <a:solidFill>
                  <a:prstClr val="black"/>
                </a:solidFill>
              </a:endParaRPr>
            </a:p>
          </p:txBody>
        </p:sp>
        <p:sp>
          <p:nvSpPr>
            <p:cNvPr id="2097" name="AutoShape 36"/>
            <p:cNvSpPr>
              <a:spLocks noChangeArrowheads="1"/>
            </p:cNvSpPr>
            <p:nvPr/>
          </p:nvSpPr>
          <p:spPr bwMode="auto">
            <a:xfrm rot="5400000">
              <a:off x="221" y="2483"/>
              <a:ext cx="171" cy="397"/>
            </a:xfrm>
            <a:prstGeom prst="moon">
              <a:avLst>
                <a:gd name="adj" fmla="val 50000"/>
              </a:avLst>
            </a:prstGeom>
            <a:solidFill>
              <a:srgbClr val="4D4D4D"/>
            </a:solidFill>
            <a:ln w="9525" algn="ctr">
              <a:noFill/>
              <a:miter lim="800000"/>
              <a:headEnd/>
              <a:tailEnd/>
            </a:ln>
          </p:spPr>
          <p:txBody>
            <a:bodyPr wrap="none" anchor="ctr"/>
            <a:lstStyle/>
            <a:p>
              <a:endParaRPr lang="en-US">
                <a:solidFill>
                  <a:prstClr val="black"/>
                </a:solidFill>
              </a:endParaRPr>
            </a:p>
          </p:txBody>
        </p:sp>
        <p:sp>
          <p:nvSpPr>
            <p:cNvPr id="2098" name="Oval 37"/>
            <p:cNvSpPr>
              <a:spLocks noChangeArrowheads="1"/>
            </p:cNvSpPr>
            <p:nvPr/>
          </p:nvSpPr>
          <p:spPr bwMode="auto">
            <a:xfrm>
              <a:off x="997" y="2582"/>
              <a:ext cx="59" cy="127"/>
            </a:xfrm>
            <a:prstGeom prst="ellipse">
              <a:avLst/>
            </a:prstGeom>
            <a:solidFill>
              <a:schemeClr val="tx1"/>
            </a:solidFill>
            <a:ln w="9525" algn="ctr">
              <a:solidFill>
                <a:schemeClr val="tx1"/>
              </a:solidFill>
              <a:round/>
              <a:headEnd/>
              <a:tailEnd/>
            </a:ln>
          </p:spPr>
          <p:txBody>
            <a:bodyPr wrap="none" anchor="ctr"/>
            <a:lstStyle/>
            <a:p>
              <a:endParaRPr lang="en-US">
                <a:solidFill>
                  <a:prstClr val="black"/>
                </a:solidFill>
              </a:endParaRPr>
            </a:p>
          </p:txBody>
        </p:sp>
      </p:grpSp>
      <p:grpSp>
        <p:nvGrpSpPr>
          <p:cNvPr id="8" name="Group 38"/>
          <p:cNvGrpSpPr>
            <a:grpSpLocks/>
          </p:cNvGrpSpPr>
          <p:nvPr/>
        </p:nvGrpSpPr>
        <p:grpSpPr bwMode="auto">
          <a:xfrm>
            <a:off x="2168525" y="4087813"/>
            <a:ext cx="1565275" cy="830262"/>
            <a:chOff x="1118" y="2575"/>
            <a:chExt cx="890" cy="472"/>
          </a:xfrm>
        </p:grpSpPr>
        <p:sp>
          <p:nvSpPr>
            <p:cNvPr id="2088" name="Rectangle 39"/>
            <p:cNvSpPr>
              <a:spLocks noChangeArrowheads="1"/>
            </p:cNvSpPr>
            <p:nvPr/>
          </p:nvSpPr>
          <p:spPr bwMode="auto">
            <a:xfrm>
              <a:off x="1131" y="2989"/>
              <a:ext cx="56" cy="56"/>
            </a:xfrm>
            <a:prstGeom prst="rect">
              <a:avLst/>
            </a:prstGeom>
            <a:solidFill>
              <a:srgbClr val="800000"/>
            </a:solidFill>
            <a:ln w="9525" algn="ctr">
              <a:solidFill>
                <a:schemeClr val="tx1"/>
              </a:solidFill>
              <a:miter lim="800000"/>
              <a:headEnd/>
              <a:tailEnd/>
            </a:ln>
          </p:spPr>
          <p:txBody>
            <a:bodyPr wrap="none" anchor="ctr"/>
            <a:lstStyle/>
            <a:p>
              <a:endParaRPr lang="en-US">
                <a:solidFill>
                  <a:prstClr val="black"/>
                </a:solidFill>
              </a:endParaRPr>
            </a:p>
          </p:txBody>
        </p:sp>
        <p:sp>
          <p:nvSpPr>
            <p:cNvPr id="2089" name="Rectangle 40"/>
            <p:cNvSpPr>
              <a:spLocks noChangeArrowheads="1"/>
            </p:cNvSpPr>
            <p:nvPr/>
          </p:nvSpPr>
          <p:spPr bwMode="auto">
            <a:xfrm>
              <a:off x="1949" y="2575"/>
              <a:ext cx="58" cy="472"/>
            </a:xfrm>
            <a:prstGeom prst="rect">
              <a:avLst/>
            </a:prstGeom>
            <a:solidFill>
              <a:srgbClr val="800000"/>
            </a:solidFill>
            <a:ln w="9525" algn="ctr">
              <a:solidFill>
                <a:schemeClr val="tx1"/>
              </a:solidFill>
              <a:miter lim="800000"/>
              <a:headEnd/>
              <a:tailEnd/>
            </a:ln>
          </p:spPr>
          <p:txBody>
            <a:bodyPr wrap="none" anchor="ctr"/>
            <a:lstStyle/>
            <a:p>
              <a:endParaRPr lang="en-US">
                <a:solidFill>
                  <a:prstClr val="black"/>
                </a:solidFill>
              </a:endParaRPr>
            </a:p>
          </p:txBody>
        </p:sp>
        <p:sp>
          <p:nvSpPr>
            <p:cNvPr id="2090" name="Rectangle 41"/>
            <p:cNvSpPr>
              <a:spLocks noChangeArrowheads="1"/>
            </p:cNvSpPr>
            <p:nvPr/>
          </p:nvSpPr>
          <p:spPr bwMode="auto">
            <a:xfrm>
              <a:off x="1118" y="2965"/>
              <a:ext cx="890" cy="56"/>
            </a:xfrm>
            <a:prstGeom prst="rect">
              <a:avLst/>
            </a:prstGeom>
            <a:solidFill>
              <a:srgbClr val="800000"/>
            </a:solidFill>
            <a:ln w="9525" algn="ctr">
              <a:solidFill>
                <a:schemeClr val="tx1"/>
              </a:solidFill>
              <a:miter lim="800000"/>
              <a:headEnd/>
              <a:tailEnd/>
            </a:ln>
          </p:spPr>
          <p:txBody>
            <a:bodyPr wrap="none" anchor="ctr"/>
            <a:lstStyle/>
            <a:p>
              <a:endParaRPr lang="en-US">
                <a:solidFill>
                  <a:prstClr val="black"/>
                </a:solidFill>
              </a:endParaRPr>
            </a:p>
          </p:txBody>
        </p:sp>
        <p:sp>
          <p:nvSpPr>
            <p:cNvPr id="2091" name="AutoShape 42"/>
            <p:cNvSpPr>
              <a:spLocks noChangeArrowheads="1"/>
            </p:cNvSpPr>
            <p:nvPr/>
          </p:nvSpPr>
          <p:spPr bwMode="auto">
            <a:xfrm>
              <a:off x="1124" y="2849"/>
              <a:ext cx="822" cy="118"/>
            </a:xfrm>
            <a:prstGeom prst="roundRect">
              <a:avLst>
                <a:gd name="adj" fmla="val 36440"/>
              </a:avLst>
            </a:prstGeom>
            <a:solidFill>
              <a:srgbClr val="FFFFCC"/>
            </a:solidFill>
            <a:ln w="9525" algn="ctr">
              <a:solidFill>
                <a:schemeClr val="tx1"/>
              </a:solidFill>
              <a:round/>
              <a:headEnd/>
              <a:tailEnd/>
            </a:ln>
          </p:spPr>
          <p:txBody>
            <a:bodyPr wrap="none" anchor="ctr"/>
            <a:lstStyle/>
            <a:p>
              <a:endParaRPr lang="en-US">
                <a:solidFill>
                  <a:prstClr val="black"/>
                </a:solidFill>
              </a:endParaRPr>
            </a:p>
          </p:txBody>
        </p:sp>
        <p:sp>
          <p:nvSpPr>
            <p:cNvPr id="2092" name="AutoShape 43"/>
            <p:cNvSpPr>
              <a:spLocks noChangeArrowheads="1"/>
            </p:cNvSpPr>
            <p:nvPr/>
          </p:nvSpPr>
          <p:spPr bwMode="auto">
            <a:xfrm>
              <a:off x="1740" y="2790"/>
              <a:ext cx="204" cy="72"/>
            </a:xfrm>
            <a:prstGeom prst="roundRect">
              <a:avLst>
                <a:gd name="adj" fmla="val 50000"/>
              </a:avLst>
            </a:prstGeom>
            <a:solidFill>
              <a:schemeClr val="bg1"/>
            </a:solidFill>
            <a:ln w="9525" algn="ctr">
              <a:solidFill>
                <a:schemeClr val="tx1"/>
              </a:solidFill>
              <a:round/>
              <a:headEnd/>
              <a:tailEnd/>
            </a:ln>
          </p:spPr>
          <p:txBody>
            <a:bodyPr wrap="none" anchor="ctr"/>
            <a:lstStyle/>
            <a:p>
              <a:endParaRPr lang="en-US">
                <a:solidFill>
                  <a:prstClr val="black"/>
                </a:solidFill>
              </a:endParaRPr>
            </a:p>
          </p:txBody>
        </p:sp>
      </p:grpSp>
      <p:grpSp>
        <p:nvGrpSpPr>
          <p:cNvPr id="9" name="Group 44"/>
          <p:cNvGrpSpPr>
            <a:grpSpLocks/>
          </p:cNvGrpSpPr>
          <p:nvPr/>
        </p:nvGrpSpPr>
        <p:grpSpPr bwMode="auto">
          <a:xfrm>
            <a:off x="4060825" y="3662363"/>
            <a:ext cx="1816100" cy="1274762"/>
            <a:chOff x="2558" y="2307"/>
            <a:chExt cx="1144" cy="803"/>
          </a:xfrm>
        </p:grpSpPr>
        <p:grpSp>
          <p:nvGrpSpPr>
            <p:cNvPr id="10" name="Group 45"/>
            <p:cNvGrpSpPr>
              <a:grpSpLocks/>
            </p:cNvGrpSpPr>
            <p:nvPr/>
          </p:nvGrpSpPr>
          <p:grpSpPr bwMode="auto">
            <a:xfrm>
              <a:off x="2558" y="2537"/>
              <a:ext cx="567" cy="567"/>
              <a:chOff x="2190" y="2537"/>
              <a:chExt cx="567" cy="567"/>
            </a:xfrm>
          </p:grpSpPr>
          <p:sp>
            <p:nvSpPr>
              <p:cNvPr id="2086" name="Oval 46"/>
              <p:cNvSpPr>
                <a:spLocks noChangeArrowheads="1"/>
              </p:cNvSpPr>
              <p:nvPr/>
            </p:nvSpPr>
            <p:spPr bwMode="auto">
              <a:xfrm>
                <a:off x="2190" y="2537"/>
                <a:ext cx="567" cy="567"/>
              </a:xfrm>
              <a:prstGeom prst="ellipse">
                <a:avLst/>
              </a:prstGeom>
              <a:solidFill>
                <a:schemeClr val="bg2"/>
              </a:solidFill>
              <a:ln w="9525" algn="ctr">
                <a:solidFill>
                  <a:schemeClr val="tx1"/>
                </a:solidFill>
                <a:round/>
                <a:headEnd/>
                <a:tailEnd/>
              </a:ln>
            </p:spPr>
            <p:txBody>
              <a:bodyPr wrap="none" anchor="ctr"/>
              <a:lstStyle/>
              <a:p>
                <a:endParaRPr lang="en-US">
                  <a:solidFill>
                    <a:prstClr val="black"/>
                  </a:solidFill>
                </a:endParaRPr>
              </a:p>
            </p:txBody>
          </p:sp>
          <p:sp>
            <p:nvSpPr>
              <p:cNvPr id="2087" name="Oval 47"/>
              <p:cNvSpPr>
                <a:spLocks noChangeArrowheads="1"/>
              </p:cNvSpPr>
              <p:nvPr/>
            </p:nvSpPr>
            <p:spPr bwMode="auto">
              <a:xfrm>
                <a:off x="2282" y="2631"/>
                <a:ext cx="381" cy="381"/>
              </a:xfrm>
              <a:prstGeom prst="ellipse">
                <a:avLst/>
              </a:prstGeom>
              <a:solidFill>
                <a:schemeClr val="bg1"/>
              </a:solidFill>
              <a:ln w="9525" algn="ctr">
                <a:solidFill>
                  <a:schemeClr val="tx1"/>
                </a:solidFill>
                <a:round/>
                <a:headEnd/>
                <a:tailEnd/>
              </a:ln>
            </p:spPr>
            <p:txBody>
              <a:bodyPr wrap="none" anchor="ctr"/>
              <a:lstStyle/>
              <a:p>
                <a:endParaRPr lang="en-US">
                  <a:solidFill>
                    <a:prstClr val="black"/>
                  </a:solidFill>
                </a:endParaRPr>
              </a:p>
            </p:txBody>
          </p:sp>
        </p:grpSp>
        <p:grpSp>
          <p:nvGrpSpPr>
            <p:cNvPr id="11" name="Group 48"/>
            <p:cNvGrpSpPr>
              <a:grpSpLocks/>
            </p:cNvGrpSpPr>
            <p:nvPr/>
          </p:nvGrpSpPr>
          <p:grpSpPr bwMode="auto">
            <a:xfrm>
              <a:off x="3135" y="2543"/>
              <a:ext cx="567" cy="567"/>
              <a:chOff x="2190" y="2537"/>
              <a:chExt cx="567" cy="567"/>
            </a:xfrm>
          </p:grpSpPr>
          <p:sp>
            <p:nvSpPr>
              <p:cNvPr id="2084" name="Oval 49"/>
              <p:cNvSpPr>
                <a:spLocks noChangeArrowheads="1"/>
              </p:cNvSpPr>
              <p:nvPr/>
            </p:nvSpPr>
            <p:spPr bwMode="auto">
              <a:xfrm>
                <a:off x="2190" y="2537"/>
                <a:ext cx="567" cy="567"/>
              </a:xfrm>
              <a:prstGeom prst="ellipse">
                <a:avLst/>
              </a:prstGeom>
              <a:solidFill>
                <a:schemeClr val="bg2"/>
              </a:solidFill>
              <a:ln w="9525" algn="ctr">
                <a:solidFill>
                  <a:schemeClr val="tx1"/>
                </a:solidFill>
                <a:round/>
                <a:headEnd/>
                <a:tailEnd/>
              </a:ln>
            </p:spPr>
            <p:txBody>
              <a:bodyPr wrap="none" anchor="ctr"/>
              <a:lstStyle/>
              <a:p>
                <a:endParaRPr lang="en-US">
                  <a:solidFill>
                    <a:prstClr val="black"/>
                  </a:solidFill>
                </a:endParaRPr>
              </a:p>
            </p:txBody>
          </p:sp>
          <p:sp>
            <p:nvSpPr>
              <p:cNvPr id="2085" name="Oval 50"/>
              <p:cNvSpPr>
                <a:spLocks noChangeArrowheads="1"/>
              </p:cNvSpPr>
              <p:nvPr/>
            </p:nvSpPr>
            <p:spPr bwMode="auto">
              <a:xfrm>
                <a:off x="2282" y="2631"/>
                <a:ext cx="381" cy="381"/>
              </a:xfrm>
              <a:prstGeom prst="ellipse">
                <a:avLst/>
              </a:prstGeom>
              <a:solidFill>
                <a:schemeClr val="bg1"/>
              </a:solidFill>
              <a:ln w="9525" algn="ctr">
                <a:solidFill>
                  <a:schemeClr val="tx1"/>
                </a:solidFill>
                <a:round/>
                <a:headEnd/>
                <a:tailEnd/>
              </a:ln>
            </p:spPr>
            <p:txBody>
              <a:bodyPr wrap="none" anchor="ctr"/>
              <a:lstStyle/>
              <a:p>
                <a:endParaRPr lang="en-US">
                  <a:solidFill>
                    <a:prstClr val="black"/>
                  </a:solidFill>
                </a:endParaRPr>
              </a:p>
            </p:txBody>
          </p:sp>
        </p:grpSp>
        <p:sp>
          <p:nvSpPr>
            <p:cNvPr id="2074" name="Oval 51"/>
            <p:cNvSpPr>
              <a:spLocks noChangeArrowheads="1"/>
            </p:cNvSpPr>
            <p:nvPr/>
          </p:nvSpPr>
          <p:spPr bwMode="auto">
            <a:xfrm>
              <a:off x="2823" y="2425"/>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75" name="AutoShape 52"/>
            <p:cNvSpPr>
              <a:spLocks noChangeArrowheads="1"/>
            </p:cNvSpPr>
            <p:nvPr/>
          </p:nvSpPr>
          <p:spPr bwMode="auto">
            <a:xfrm>
              <a:off x="2783" y="2477"/>
              <a:ext cx="110" cy="1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54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a:solidFill>
                  <a:prstClr val="black"/>
                </a:solidFill>
              </a:endParaRPr>
            </a:p>
          </p:txBody>
        </p:sp>
        <p:sp>
          <p:nvSpPr>
            <p:cNvPr id="2076" name="AutoShape 53"/>
            <p:cNvSpPr>
              <a:spLocks noChangeArrowheads="1"/>
            </p:cNvSpPr>
            <p:nvPr/>
          </p:nvSpPr>
          <p:spPr bwMode="auto">
            <a:xfrm>
              <a:off x="3359" y="2485"/>
              <a:ext cx="110" cy="1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54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lgn="ctr">
              <a:solidFill>
                <a:schemeClr val="tx1"/>
              </a:solidFill>
              <a:miter lim="800000"/>
              <a:headEnd/>
              <a:tailEnd/>
            </a:ln>
          </p:spPr>
          <p:txBody>
            <a:bodyPr wrap="none" anchor="ctr"/>
            <a:lstStyle/>
            <a:p>
              <a:endParaRPr lang="en-US">
                <a:solidFill>
                  <a:prstClr val="black"/>
                </a:solidFill>
              </a:endParaRPr>
            </a:p>
          </p:txBody>
        </p:sp>
        <p:sp>
          <p:nvSpPr>
            <p:cNvPr id="2077" name="Oval 54"/>
            <p:cNvSpPr>
              <a:spLocks noChangeArrowheads="1"/>
            </p:cNvSpPr>
            <p:nvPr/>
          </p:nvSpPr>
          <p:spPr bwMode="auto">
            <a:xfrm>
              <a:off x="3225" y="2307"/>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78" name="Oval 55"/>
            <p:cNvSpPr>
              <a:spLocks noChangeArrowheads="1"/>
            </p:cNvSpPr>
            <p:nvPr/>
          </p:nvSpPr>
          <p:spPr bwMode="auto">
            <a:xfrm>
              <a:off x="3308" y="2328"/>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79" name="Oval 56"/>
            <p:cNvSpPr>
              <a:spLocks noChangeArrowheads="1"/>
            </p:cNvSpPr>
            <p:nvPr/>
          </p:nvSpPr>
          <p:spPr bwMode="auto">
            <a:xfrm>
              <a:off x="3327" y="2401"/>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80" name="Oval 57"/>
            <p:cNvSpPr>
              <a:spLocks noChangeArrowheads="1"/>
            </p:cNvSpPr>
            <p:nvPr/>
          </p:nvSpPr>
          <p:spPr bwMode="auto">
            <a:xfrm>
              <a:off x="2887" y="2369"/>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81" name="Oval 58"/>
            <p:cNvSpPr>
              <a:spLocks noChangeArrowheads="1"/>
            </p:cNvSpPr>
            <p:nvPr/>
          </p:nvSpPr>
          <p:spPr bwMode="auto">
            <a:xfrm>
              <a:off x="2959" y="2329"/>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82" name="Oval 59"/>
            <p:cNvSpPr>
              <a:spLocks noChangeArrowheads="1"/>
            </p:cNvSpPr>
            <p:nvPr/>
          </p:nvSpPr>
          <p:spPr bwMode="auto">
            <a:xfrm>
              <a:off x="3047" y="2321"/>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83" name="Oval 60"/>
            <p:cNvSpPr>
              <a:spLocks noChangeArrowheads="1"/>
            </p:cNvSpPr>
            <p:nvPr/>
          </p:nvSpPr>
          <p:spPr bwMode="auto">
            <a:xfrm>
              <a:off x="3135" y="2313"/>
              <a:ext cx="101" cy="94"/>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grpSp>
      <p:grpSp>
        <p:nvGrpSpPr>
          <p:cNvPr id="12" name="Group 61"/>
          <p:cNvGrpSpPr>
            <a:grpSpLocks/>
          </p:cNvGrpSpPr>
          <p:nvPr/>
        </p:nvGrpSpPr>
        <p:grpSpPr bwMode="auto">
          <a:xfrm>
            <a:off x="7608888" y="3681413"/>
            <a:ext cx="1023937" cy="1446212"/>
            <a:chOff x="4793" y="2319"/>
            <a:chExt cx="645" cy="911"/>
          </a:xfrm>
        </p:grpSpPr>
        <p:sp>
          <p:nvSpPr>
            <p:cNvPr id="2069" name="AutoShape 62"/>
            <p:cNvSpPr>
              <a:spLocks noChangeArrowheads="1"/>
            </p:cNvSpPr>
            <p:nvPr/>
          </p:nvSpPr>
          <p:spPr bwMode="auto">
            <a:xfrm rot="-5400000">
              <a:off x="4501" y="2611"/>
              <a:ext cx="906" cy="321"/>
            </a:xfrm>
            <a:custGeom>
              <a:avLst/>
              <a:gdLst>
                <a:gd name="T0" fmla="*/ 19 w 21600"/>
                <a:gd name="T1" fmla="*/ 0 h 21600"/>
                <a:gd name="T2" fmla="*/ 2 w 21600"/>
                <a:gd name="T3" fmla="*/ 2 h 21600"/>
                <a:gd name="T4" fmla="*/ 19 w 21600"/>
                <a:gd name="T5" fmla="*/ 0 h 21600"/>
                <a:gd name="T6" fmla="*/ 36 w 21600"/>
                <a:gd name="T7" fmla="*/ 2 h 21600"/>
                <a:gd name="T8" fmla="*/ 0 60000 65536"/>
                <a:gd name="T9" fmla="*/ 0 60000 65536"/>
                <a:gd name="T10" fmla="*/ 0 60000 65536"/>
                <a:gd name="T11" fmla="*/ 0 60000 65536"/>
                <a:gd name="T12" fmla="*/ 334 w 21600"/>
                <a:gd name="T13" fmla="*/ 0 h 21600"/>
                <a:gd name="T14" fmla="*/ 21266 w 21600"/>
                <a:gd name="T15" fmla="*/ 12987 h 21600"/>
              </a:gdLst>
              <a:ahLst/>
              <a:cxnLst>
                <a:cxn ang="T8">
                  <a:pos x="T0" y="T1"/>
                </a:cxn>
                <a:cxn ang="T9">
                  <a:pos x="T2" y="T3"/>
                </a:cxn>
                <a:cxn ang="T10">
                  <a:pos x="T4" y="T5"/>
                </a:cxn>
                <a:cxn ang="T11">
                  <a:pos x="T6" y="T7"/>
                </a:cxn>
              </a:cxnLst>
              <a:rect l="T12" t="T13" r="T14" b="T15"/>
              <a:pathLst>
                <a:path w="21600" h="21600">
                  <a:moveTo>
                    <a:pt x="2145" y="10497"/>
                  </a:moveTo>
                  <a:cubicBezTo>
                    <a:pt x="2308" y="5835"/>
                    <a:pt x="6135" y="2139"/>
                    <a:pt x="10800" y="2140"/>
                  </a:cubicBezTo>
                  <a:cubicBezTo>
                    <a:pt x="15464" y="2140"/>
                    <a:pt x="19291" y="5835"/>
                    <a:pt x="19454" y="10497"/>
                  </a:cubicBezTo>
                  <a:lnTo>
                    <a:pt x="21593" y="10422"/>
                  </a:lnTo>
                  <a:cubicBezTo>
                    <a:pt x="21389" y="4608"/>
                    <a:pt x="16617" y="-1"/>
                    <a:pt x="10799" y="0"/>
                  </a:cubicBezTo>
                  <a:cubicBezTo>
                    <a:pt x="4982" y="0"/>
                    <a:pt x="210" y="4608"/>
                    <a:pt x="6" y="10422"/>
                  </a:cubicBezTo>
                  <a:close/>
                </a:path>
              </a:pathLst>
            </a:custGeom>
            <a:solidFill>
              <a:srgbClr val="008000"/>
            </a:solidFill>
            <a:ln w="9525" algn="ctr">
              <a:solidFill>
                <a:schemeClr val="tx1"/>
              </a:solidFill>
              <a:miter lim="800000"/>
              <a:headEnd/>
              <a:tailEnd/>
            </a:ln>
          </p:spPr>
          <p:txBody>
            <a:bodyPr wrap="none" anchor="ctr"/>
            <a:lstStyle/>
            <a:p>
              <a:endParaRPr lang="en-US">
                <a:solidFill>
                  <a:prstClr val="black"/>
                </a:solidFill>
              </a:endParaRPr>
            </a:p>
          </p:txBody>
        </p:sp>
        <p:sp>
          <p:nvSpPr>
            <p:cNvPr id="2070" name="Oval 63"/>
            <p:cNvSpPr>
              <a:spLocks noChangeArrowheads="1"/>
            </p:cNvSpPr>
            <p:nvPr/>
          </p:nvSpPr>
          <p:spPr bwMode="auto">
            <a:xfrm>
              <a:off x="5023" y="2324"/>
              <a:ext cx="415" cy="906"/>
            </a:xfrm>
            <a:prstGeom prst="ellipse">
              <a:avLst/>
            </a:prstGeom>
            <a:solidFill>
              <a:srgbClr val="008000"/>
            </a:solidFill>
            <a:ln w="9525" algn="ctr">
              <a:solidFill>
                <a:schemeClr val="tx1"/>
              </a:solidFill>
              <a:round/>
              <a:headEnd/>
              <a:tailEnd/>
            </a:ln>
          </p:spPr>
          <p:txBody>
            <a:bodyPr wrap="none" anchor="ctr"/>
            <a:lstStyle/>
            <a:p>
              <a:endParaRPr lang="en-US">
                <a:solidFill>
                  <a:prstClr val="black"/>
                </a:solidFill>
              </a:endParaRPr>
            </a:p>
          </p:txBody>
        </p:sp>
        <p:sp>
          <p:nvSpPr>
            <p:cNvPr id="2071" name="Oval 64"/>
            <p:cNvSpPr>
              <a:spLocks noChangeArrowheads="1"/>
            </p:cNvSpPr>
            <p:nvPr/>
          </p:nvSpPr>
          <p:spPr bwMode="auto">
            <a:xfrm>
              <a:off x="5074" y="2424"/>
              <a:ext cx="322" cy="720"/>
            </a:xfrm>
            <a:prstGeom prst="ellipse">
              <a:avLst/>
            </a:prstGeom>
            <a:solidFill>
              <a:schemeClr val="bg1"/>
            </a:solidFill>
            <a:ln w="9525" algn="ctr">
              <a:solidFill>
                <a:schemeClr val="tx1"/>
              </a:solidFill>
              <a:round/>
              <a:headEnd/>
              <a:tailEnd/>
            </a:ln>
          </p:spPr>
          <p:txBody>
            <a:bodyPr wrap="none" anchor="ctr"/>
            <a:lstStyle/>
            <a:p>
              <a:endParaRPr lang="en-US">
                <a:solidFill>
                  <a:prstClr val="black"/>
                </a:solidFill>
              </a:endParaRPr>
            </a:p>
          </p:txBody>
        </p:sp>
      </p:grpSp>
      <p:grpSp>
        <p:nvGrpSpPr>
          <p:cNvPr id="74" name="Group 73"/>
          <p:cNvGrpSpPr/>
          <p:nvPr/>
        </p:nvGrpSpPr>
        <p:grpSpPr>
          <a:xfrm>
            <a:off x="6175375" y="3505200"/>
            <a:ext cx="1749425" cy="2057400"/>
            <a:chOff x="6175375" y="3505200"/>
            <a:chExt cx="1749425" cy="2057400"/>
          </a:xfrm>
        </p:grpSpPr>
        <p:sp>
          <p:nvSpPr>
            <p:cNvPr id="2061" name="Oval 66"/>
            <p:cNvSpPr>
              <a:spLocks noChangeArrowheads="1"/>
            </p:cNvSpPr>
            <p:nvPr/>
          </p:nvSpPr>
          <p:spPr bwMode="auto">
            <a:xfrm>
              <a:off x="6826250" y="3900488"/>
              <a:ext cx="228600" cy="242888"/>
            </a:xfrm>
            <a:prstGeom prst="ellipse">
              <a:avLst/>
            </a:prstGeom>
            <a:noFill/>
            <a:ln w="53975" algn="ctr">
              <a:solidFill>
                <a:srgbClr val="3A0C0C"/>
              </a:solidFill>
              <a:round/>
              <a:headEnd/>
              <a:tailEnd/>
            </a:ln>
          </p:spPr>
          <p:txBody>
            <a:bodyPr wrap="none" anchor="ctr"/>
            <a:lstStyle/>
            <a:p>
              <a:endParaRPr lang="en-US">
                <a:solidFill>
                  <a:prstClr val="black"/>
                </a:solidFill>
              </a:endParaRPr>
            </a:p>
          </p:txBody>
        </p:sp>
        <p:sp>
          <p:nvSpPr>
            <p:cNvPr id="2062" name="Oval 67"/>
            <p:cNvSpPr>
              <a:spLocks noChangeArrowheads="1"/>
            </p:cNvSpPr>
            <p:nvPr/>
          </p:nvSpPr>
          <p:spPr bwMode="auto">
            <a:xfrm>
              <a:off x="6353175" y="3925888"/>
              <a:ext cx="228600" cy="242888"/>
            </a:xfrm>
            <a:prstGeom prst="ellipse">
              <a:avLst/>
            </a:prstGeom>
            <a:noFill/>
            <a:ln w="53975" algn="ctr">
              <a:solidFill>
                <a:srgbClr val="3A0C0C"/>
              </a:solidFill>
              <a:round/>
              <a:headEnd/>
              <a:tailEnd/>
            </a:ln>
          </p:spPr>
          <p:txBody>
            <a:bodyPr wrap="none" anchor="ctr"/>
            <a:lstStyle/>
            <a:p>
              <a:endParaRPr lang="en-US">
                <a:solidFill>
                  <a:prstClr val="black"/>
                </a:solidFill>
              </a:endParaRPr>
            </a:p>
          </p:txBody>
        </p:sp>
        <p:sp>
          <p:nvSpPr>
            <p:cNvPr id="2063" name="Text Box 68"/>
            <p:cNvSpPr txBox="1">
              <a:spLocks noChangeArrowheads="1"/>
            </p:cNvSpPr>
            <p:nvPr/>
          </p:nvSpPr>
          <p:spPr bwMode="auto">
            <a:xfrm>
              <a:off x="6175375" y="3505200"/>
              <a:ext cx="1749425" cy="2057400"/>
            </a:xfrm>
            <a:prstGeom prst="rect">
              <a:avLst/>
            </a:prstGeom>
            <a:noFill/>
            <a:ln w="9525" algn="ctr">
              <a:noFill/>
              <a:miter lim="800000"/>
              <a:headEnd/>
              <a:tailEnd/>
            </a:ln>
          </p:spPr>
          <p:txBody>
            <a:bodyPr>
              <a:spAutoFit/>
            </a:bodyPr>
            <a:lstStyle/>
            <a:p>
              <a:pPr>
                <a:spcBef>
                  <a:spcPct val="50000"/>
                </a:spcBef>
              </a:pPr>
              <a:r>
                <a:rPr lang="en-US" sz="12900" dirty="0">
                  <a:solidFill>
                    <a:srgbClr val="993300"/>
                  </a:solidFill>
                  <a:latin typeface="Albany" pitchFamily="34" charset="0"/>
                </a:rPr>
                <a:t>9</a:t>
              </a:r>
            </a:p>
          </p:txBody>
        </p:sp>
        <p:sp>
          <p:nvSpPr>
            <p:cNvPr id="2064" name="Oval 69"/>
            <p:cNvSpPr>
              <a:spLocks noChangeArrowheads="1"/>
            </p:cNvSpPr>
            <p:nvPr/>
          </p:nvSpPr>
          <p:spPr bwMode="auto">
            <a:xfrm>
              <a:off x="6551613" y="4167188"/>
              <a:ext cx="88900" cy="88900"/>
            </a:xfrm>
            <a:prstGeom prst="ellipse">
              <a:avLst/>
            </a:prstGeom>
            <a:solidFill>
              <a:srgbClr val="800000"/>
            </a:solidFill>
            <a:ln w="9525" algn="ctr">
              <a:solidFill>
                <a:schemeClr val="tx1"/>
              </a:solidFill>
              <a:round/>
              <a:headEnd/>
              <a:tailEnd/>
            </a:ln>
          </p:spPr>
          <p:txBody>
            <a:bodyPr wrap="none" anchor="ctr"/>
            <a:lstStyle/>
            <a:p>
              <a:endParaRPr lang="en-US">
                <a:solidFill>
                  <a:prstClr val="black"/>
                </a:solidFill>
              </a:endParaRPr>
            </a:p>
          </p:txBody>
        </p:sp>
        <p:sp>
          <p:nvSpPr>
            <p:cNvPr id="2065" name="Oval 70"/>
            <p:cNvSpPr>
              <a:spLocks noChangeArrowheads="1"/>
            </p:cNvSpPr>
            <p:nvPr/>
          </p:nvSpPr>
          <p:spPr bwMode="auto">
            <a:xfrm>
              <a:off x="6770688" y="4159250"/>
              <a:ext cx="88900" cy="88900"/>
            </a:xfrm>
            <a:prstGeom prst="ellipse">
              <a:avLst/>
            </a:prstGeom>
            <a:solidFill>
              <a:srgbClr val="800000"/>
            </a:solidFill>
            <a:ln w="9525" algn="ctr">
              <a:solidFill>
                <a:schemeClr val="tx1"/>
              </a:solidFill>
              <a:round/>
              <a:headEnd/>
              <a:tailEnd/>
            </a:ln>
          </p:spPr>
          <p:txBody>
            <a:bodyPr wrap="none" anchor="ctr"/>
            <a:lstStyle/>
            <a:p>
              <a:endParaRPr lang="en-US">
                <a:solidFill>
                  <a:prstClr val="black"/>
                </a:solidFill>
              </a:endParaRPr>
            </a:p>
          </p:txBody>
        </p:sp>
        <p:sp>
          <p:nvSpPr>
            <p:cNvPr id="2066" name="Oval 71"/>
            <p:cNvSpPr>
              <a:spLocks noChangeArrowheads="1"/>
            </p:cNvSpPr>
            <p:nvPr/>
          </p:nvSpPr>
          <p:spPr bwMode="auto">
            <a:xfrm>
              <a:off x="6646863" y="4295775"/>
              <a:ext cx="134938" cy="88900"/>
            </a:xfrm>
            <a:prstGeom prst="ellipse">
              <a:avLst/>
            </a:prstGeom>
            <a:solidFill>
              <a:schemeClr val="tx2"/>
            </a:solidFill>
            <a:ln w="9525" algn="ctr">
              <a:solidFill>
                <a:schemeClr val="tx1"/>
              </a:solidFill>
              <a:round/>
              <a:headEnd/>
              <a:tailEnd/>
            </a:ln>
          </p:spPr>
          <p:txBody>
            <a:bodyPr wrap="none" anchor="ctr"/>
            <a:lstStyle/>
            <a:p>
              <a:endParaRPr lang="en-US">
                <a:solidFill>
                  <a:prstClr val="black"/>
                </a:solidFill>
              </a:endParaRPr>
            </a:p>
          </p:txBody>
        </p:sp>
        <p:sp>
          <p:nvSpPr>
            <p:cNvPr id="2067" name="Oval 72"/>
            <p:cNvSpPr>
              <a:spLocks noChangeArrowheads="1"/>
            </p:cNvSpPr>
            <p:nvPr/>
          </p:nvSpPr>
          <p:spPr bwMode="auto">
            <a:xfrm>
              <a:off x="6632575" y="4318000"/>
              <a:ext cx="174625" cy="174625"/>
            </a:xfrm>
            <a:prstGeom prst="ellipse">
              <a:avLst/>
            </a:prstGeom>
            <a:noFill/>
            <a:ln w="9525" algn="ctr">
              <a:solidFill>
                <a:schemeClr val="tx1"/>
              </a:solidFill>
              <a:round/>
              <a:headEnd/>
              <a:tailEnd/>
            </a:ln>
          </p:spPr>
          <p:txBody>
            <a:bodyPr wrap="none" anchor="ctr"/>
            <a:lstStyle/>
            <a:p>
              <a:endParaRPr lang="en-US">
                <a:solidFill>
                  <a:prstClr val="black"/>
                </a:solidFill>
              </a:endParaRPr>
            </a:p>
          </p:txBody>
        </p:sp>
        <p:sp>
          <p:nvSpPr>
            <p:cNvPr id="2068" name="Line 73"/>
            <p:cNvSpPr>
              <a:spLocks noChangeShapeType="1"/>
            </p:cNvSpPr>
            <p:nvPr/>
          </p:nvSpPr>
          <p:spPr bwMode="auto">
            <a:xfrm>
              <a:off x="6715125" y="4343400"/>
              <a:ext cx="0" cy="147638"/>
            </a:xfrm>
            <a:prstGeom prst="line">
              <a:avLst/>
            </a:prstGeom>
            <a:noFill/>
            <a:ln w="9525">
              <a:solidFill>
                <a:schemeClr val="tx1"/>
              </a:solidFill>
              <a:round/>
              <a:headEnd/>
              <a:tailEnd/>
            </a:ln>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58569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4390" t="19106" r="8000" b="11041"/>
          <a:stretch/>
        </p:blipFill>
        <p:spPr>
          <a:xfrm>
            <a:off x="0" y="1"/>
            <a:ext cx="2873829" cy="1670181"/>
          </a:xfrm>
          <a:prstGeom prst="rect">
            <a:avLst/>
          </a:prstGeom>
        </p:spPr>
      </p:pic>
      <p:pic>
        <p:nvPicPr>
          <p:cNvPr id="12" name="Picture 11"/>
          <p:cNvPicPr>
            <a:picLocks noChangeAspect="1"/>
          </p:cNvPicPr>
          <p:nvPr/>
        </p:nvPicPr>
        <p:blipFill rotWithShape="1">
          <a:blip r:embed="rId2"/>
          <a:srcRect l="24390" t="19106" r="8000" b="11041"/>
          <a:stretch/>
        </p:blipFill>
        <p:spPr>
          <a:xfrm>
            <a:off x="6270171" y="1"/>
            <a:ext cx="2873829" cy="1670181"/>
          </a:xfrm>
          <a:prstGeom prst="rect">
            <a:avLst/>
          </a:prstGeom>
        </p:spPr>
      </p:pic>
      <p:pic>
        <p:nvPicPr>
          <p:cNvPr id="13" name="Picture 12"/>
          <p:cNvPicPr>
            <a:picLocks noChangeAspect="1"/>
          </p:cNvPicPr>
          <p:nvPr/>
        </p:nvPicPr>
        <p:blipFill rotWithShape="1">
          <a:blip r:embed="rId2"/>
          <a:srcRect l="24390" t="19106" r="8000" b="11041"/>
          <a:stretch/>
        </p:blipFill>
        <p:spPr>
          <a:xfrm>
            <a:off x="3156856" y="1"/>
            <a:ext cx="2873829" cy="1670181"/>
          </a:xfrm>
          <a:prstGeom prst="rect">
            <a:avLst/>
          </a:prstGeom>
        </p:spPr>
      </p:pic>
      <p:pic>
        <p:nvPicPr>
          <p:cNvPr id="14" name="Picture 13"/>
          <p:cNvPicPr>
            <a:picLocks noChangeAspect="1"/>
          </p:cNvPicPr>
          <p:nvPr/>
        </p:nvPicPr>
        <p:blipFill rotWithShape="1">
          <a:blip r:embed="rId2"/>
          <a:srcRect l="24390" t="19106" r="8000" b="11041"/>
          <a:stretch/>
        </p:blipFill>
        <p:spPr>
          <a:xfrm>
            <a:off x="0" y="3940627"/>
            <a:ext cx="2873829" cy="1670181"/>
          </a:xfrm>
          <a:prstGeom prst="rect">
            <a:avLst/>
          </a:prstGeom>
        </p:spPr>
      </p:pic>
      <p:pic>
        <p:nvPicPr>
          <p:cNvPr id="15" name="Picture 14"/>
          <p:cNvPicPr>
            <a:picLocks noChangeAspect="1"/>
          </p:cNvPicPr>
          <p:nvPr/>
        </p:nvPicPr>
        <p:blipFill rotWithShape="1">
          <a:blip r:embed="rId2"/>
          <a:srcRect l="24390" t="19106" r="8000" b="11041"/>
          <a:stretch/>
        </p:blipFill>
        <p:spPr>
          <a:xfrm>
            <a:off x="6270171" y="3940627"/>
            <a:ext cx="2873829" cy="1670181"/>
          </a:xfrm>
          <a:prstGeom prst="rect">
            <a:avLst/>
          </a:prstGeom>
        </p:spPr>
      </p:pic>
      <p:pic>
        <p:nvPicPr>
          <p:cNvPr id="16" name="Picture 15"/>
          <p:cNvPicPr>
            <a:picLocks noChangeAspect="1"/>
          </p:cNvPicPr>
          <p:nvPr/>
        </p:nvPicPr>
        <p:blipFill rotWithShape="1">
          <a:blip r:embed="rId2"/>
          <a:srcRect l="24390" t="19106" r="8000" b="11041"/>
          <a:stretch/>
        </p:blipFill>
        <p:spPr>
          <a:xfrm>
            <a:off x="3156856" y="3940627"/>
            <a:ext cx="2873829" cy="1670181"/>
          </a:xfrm>
          <a:prstGeom prst="rect">
            <a:avLst/>
          </a:prstGeom>
        </p:spPr>
      </p:pic>
      <p:pic>
        <p:nvPicPr>
          <p:cNvPr id="20" name="Picture 19"/>
          <p:cNvPicPr>
            <a:picLocks noChangeAspect="1"/>
          </p:cNvPicPr>
          <p:nvPr/>
        </p:nvPicPr>
        <p:blipFill rotWithShape="1">
          <a:blip r:embed="rId2"/>
          <a:srcRect l="24390" t="19106" r="8000" b="11041"/>
          <a:stretch/>
        </p:blipFill>
        <p:spPr>
          <a:xfrm>
            <a:off x="0" y="1970314"/>
            <a:ext cx="2873829" cy="1670181"/>
          </a:xfrm>
          <a:prstGeom prst="rect">
            <a:avLst/>
          </a:prstGeom>
        </p:spPr>
      </p:pic>
      <p:pic>
        <p:nvPicPr>
          <p:cNvPr id="21" name="Picture 20"/>
          <p:cNvPicPr>
            <a:picLocks noChangeAspect="1"/>
          </p:cNvPicPr>
          <p:nvPr/>
        </p:nvPicPr>
        <p:blipFill rotWithShape="1">
          <a:blip r:embed="rId2"/>
          <a:srcRect l="24390" t="19106" r="8000" b="11041"/>
          <a:stretch/>
        </p:blipFill>
        <p:spPr>
          <a:xfrm>
            <a:off x="6270171" y="1970314"/>
            <a:ext cx="2873829" cy="1670181"/>
          </a:xfrm>
          <a:prstGeom prst="rect">
            <a:avLst/>
          </a:prstGeom>
        </p:spPr>
      </p:pic>
      <p:pic>
        <p:nvPicPr>
          <p:cNvPr id="22" name="Picture 21"/>
          <p:cNvPicPr>
            <a:picLocks noChangeAspect="1"/>
          </p:cNvPicPr>
          <p:nvPr/>
        </p:nvPicPr>
        <p:blipFill rotWithShape="1">
          <a:blip r:embed="rId2"/>
          <a:srcRect l="24390" t="19106" r="8000" b="11041"/>
          <a:stretch/>
        </p:blipFill>
        <p:spPr>
          <a:xfrm>
            <a:off x="3156856" y="1970314"/>
            <a:ext cx="2873829" cy="1670181"/>
          </a:xfrm>
          <a:prstGeom prst="rect">
            <a:avLst/>
          </a:prstGeom>
        </p:spPr>
      </p:pic>
    </p:spTree>
    <p:extLst>
      <p:ext uri="{BB962C8B-B14F-4D97-AF65-F5344CB8AC3E}">
        <p14:creationId xmlns:p14="http://schemas.microsoft.com/office/powerpoint/2010/main" val="397626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teach the memory device</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514350" indent="-514350">
              <a:buFont typeface="+mj-lt"/>
              <a:buAutoNum type="arabicPeriod"/>
            </a:pPr>
            <a:r>
              <a:rPr lang="en-US" dirty="0" smtClean="0"/>
              <a:t>“We are #1” but who is really #1? God. No other Gods before me.</a:t>
            </a:r>
          </a:p>
          <a:p>
            <a:pPr marL="514350" indent="-514350">
              <a:buFont typeface="+mj-lt"/>
              <a:buAutoNum type="arabicPeriod"/>
            </a:pPr>
            <a:r>
              <a:rPr lang="en-US" dirty="0" smtClean="0"/>
              <a:t>When you see a snake, it can look like a 2. Don’t make a graven image like a snake to worship.</a:t>
            </a:r>
          </a:p>
          <a:p>
            <a:pPr marL="514350" indent="-514350">
              <a:buFont typeface="+mj-lt"/>
              <a:buAutoNum type="arabicPeriod"/>
            </a:pPr>
            <a:r>
              <a:rPr lang="en-US" dirty="0" smtClean="0"/>
              <a:t>What sin is with our lips and words we say? God’s name in vain. Top lip on it’s side looks like a 3.</a:t>
            </a:r>
          </a:p>
          <a:p>
            <a:pPr marL="514350" indent="-514350">
              <a:buFont typeface="+mj-lt"/>
              <a:buAutoNum type="arabicPeriod"/>
            </a:pPr>
            <a:r>
              <a:rPr lang="en-US" dirty="0" smtClean="0"/>
              <a:t>A 4 upside-down  looks like an uncomfortable wood chair at church. Sabbath day. </a:t>
            </a:r>
          </a:p>
          <a:p>
            <a:pPr marL="514350" indent="-514350">
              <a:buFont typeface="+mj-lt"/>
              <a:buAutoNum type="arabicPeriod"/>
            </a:pPr>
            <a:r>
              <a:rPr lang="en-US" dirty="0" smtClean="0"/>
              <a:t>A 5 is square on the top and round on the bottom. Dads are square, Mom have more curves.  Honor father and mother.  Sign language for mom and dad is also top and bottom of face. </a:t>
            </a:r>
          </a:p>
          <a:p>
            <a:pPr marL="514350" indent="-514350">
              <a:buFont typeface="+mj-lt"/>
              <a:buAutoNum type="arabicPeriod"/>
            </a:pPr>
            <a:r>
              <a:rPr lang="en-US" dirty="0" smtClean="0"/>
              <a:t>A 6 on in side can look like a gun.  Shalt not kill. </a:t>
            </a:r>
          </a:p>
          <a:p>
            <a:pPr marL="514350" indent="-514350">
              <a:buFont typeface="+mj-lt"/>
              <a:buAutoNum type="arabicPeriod"/>
            </a:pPr>
            <a:r>
              <a:rPr lang="en-US" dirty="0" smtClean="0"/>
              <a:t>A 7 on it’s side can look like a bed. Shalt not commit adultery. </a:t>
            </a:r>
          </a:p>
          <a:p>
            <a:pPr marL="514350" indent="-514350">
              <a:buFont typeface="+mj-lt"/>
              <a:buAutoNum type="arabicPeriod"/>
            </a:pPr>
            <a:r>
              <a:rPr lang="en-US" dirty="0" smtClean="0"/>
              <a:t>When a person steals, they get put in handcuffs. Handcuffs put by each other make an 8. Shalt not steal. </a:t>
            </a:r>
          </a:p>
          <a:p>
            <a:pPr marL="514350" indent="-514350">
              <a:buFont typeface="+mj-lt"/>
              <a:buAutoNum type="arabicPeriod"/>
            </a:pPr>
            <a:r>
              <a:rPr lang="en-US" dirty="0" smtClean="0"/>
              <a:t>A 9 can be made to look like a Bear.  Shalt not bear false witness. </a:t>
            </a:r>
          </a:p>
          <a:p>
            <a:pPr marL="514350" indent="-514350">
              <a:buFont typeface="+mj-lt"/>
              <a:buAutoNum type="arabicPeriod"/>
            </a:pPr>
            <a:r>
              <a:rPr lang="en-US" dirty="0" smtClean="0"/>
              <a:t>A 10 can look like the letters C O.  Short for Covet. </a:t>
            </a:r>
          </a:p>
        </p:txBody>
      </p:sp>
    </p:spTree>
    <p:extLst>
      <p:ext uri="{BB962C8B-B14F-4D97-AF65-F5344CB8AC3E}">
        <p14:creationId xmlns:p14="http://schemas.microsoft.com/office/powerpoint/2010/main" val="26243064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227</Words>
  <Application>Microsoft Office PowerPoint</Application>
  <PresentationFormat>On-screen Show (4:3)</PresentationFormat>
  <Paragraphs>16</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Albany</vt:lpstr>
      <vt:lpstr>Arial</vt:lpstr>
      <vt:lpstr>Arial Rounded MT Bold</vt:lpstr>
      <vt:lpstr>Calibri</vt:lpstr>
      <vt:lpstr>Papyrus</vt:lpstr>
      <vt:lpstr>1_Office Theme</vt:lpstr>
      <vt:lpstr>The 10 Commandments</vt:lpstr>
      <vt:lpstr>PowerPoint Presentation</vt:lpstr>
      <vt:lpstr>How to teach the memory device</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10 Commandments</dc:title>
  <dc:creator>bushmanjs</dc:creator>
  <cp:lastModifiedBy>bushmanjs</cp:lastModifiedBy>
  <cp:revision>4</cp:revision>
  <dcterms:created xsi:type="dcterms:W3CDTF">2015-11-02T20:58:35Z</dcterms:created>
  <dcterms:modified xsi:type="dcterms:W3CDTF">2017-08-10T16:55:47Z</dcterms:modified>
</cp:coreProperties>
</file>