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6" r:id="rId4"/>
    <p:sldId id="257" r:id="rId5"/>
    <p:sldId id="258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2556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D323-7EE4-46DD-A4C6-9A4F5E4393A5}" type="datetimeFigureOut">
              <a:rPr lang="en-US" smtClean="0"/>
              <a:pPr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B451-6805-477B-9B22-FA216615A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D323-7EE4-46DD-A4C6-9A4F5E4393A5}" type="datetimeFigureOut">
              <a:rPr lang="en-US" smtClean="0"/>
              <a:pPr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B451-6805-477B-9B22-FA216615A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D323-7EE4-46DD-A4C6-9A4F5E4393A5}" type="datetimeFigureOut">
              <a:rPr lang="en-US" smtClean="0"/>
              <a:pPr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B451-6805-477B-9B22-FA216615A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D323-7EE4-46DD-A4C6-9A4F5E4393A5}" type="datetimeFigureOut">
              <a:rPr lang="en-US" smtClean="0"/>
              <a:pPr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B451-6805-477B-9B22-FA216615A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D323-7EE4-46DD-A4C6-9A4F5E4393A5}" type="datetimeFigureOut">
              <a:rPr lang="en-US" smtClean="0"/>
              <a:pPr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B451-6805-477B-9B22-FA216615A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D323-7EE4-46DD-A4C6-9A4F5E4393A5}" type="datetimeFigureOut">
              <a:rPr lang="en-US" smtClean="0"/>
              <a:pPr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B451-6805-477B-9B22-FA216615A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D323-7EE4-46DD-A4C6-9A4F5E4393A5}" type="datetimeFigureOut">
              <a:rPr lang="en-US" smtClean="0"/>
              <a:pPr/>
              <a:t>8/10/2017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B451-6805-477B-9B22-FA216615A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D323-7EE4-46DD-A4C6-9A4F5E4393A5}" type="datetimeFigureOut">
              <a:rPr lang="en-US" smtClean="0"/>
              <a:pPr/>
              <a:t>8/10/2017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B451-6805-477B-9B22-FA216615A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D323-7EE4-46DD-A4C6-9A4F5E4393A5}" type="datetimeFigureOut">
              <a:rPr lang="en-US" smtClean="0"/>
              <a:pPr/>
              <a:t>8/10/2017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B451-6805-477B-9B22-FA216615A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D323-7EE4-46DD-A4C6-9A4F5E4393A5}" type="datetimeFigureOut">
              <a:rPr lang="en-US" smtClean="0"/>
              <a:pPr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B451-6805-477B-9B22-FA216615A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D323-7EE4-46DD-A4C6-9A4F5E4393A5}" type="datetimeFigureOut">
              <a:rPr lang="en-US" smtClean="0"/>
              <a:pPr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B451-6805-477B-9B22-FA216615A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1D323-7EE4-46DD-A4C6-9A4F5E4393A5}" type="datetimeFigureOut">
              <a:rPr lang="en-US" smtClean="0"/>
              <a:pPr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1B451-6805-477B-9B22-FA216615A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16406" t="15625" r="10938" b="3125"/>
          <a:stretch>
            <a:fillRect/>
          </a:stretch>
        </p:blipFill>
        <p:spPr bwMode="auto">
          <a:xfrm>
            <a:off x="1" y="1"/>
            <a:ext cx="3536574" cy="3276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 l="16406" t="15625" r="10938" b="3125"/>
          <a:stretch>
            <a:fillRect/>
          </a:stretch>
        </p:blipFill>
        <p:spPr bwMode="auto">
          <a:xfrm>
            <a:off x="3536575" y="1"/>
            <a:ext cx="3330517" cy="3276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 l="16406" t="15625" r="10938" b="3125"/>
          <a:stretch>
            <a:fillRect/>
          </a:stretch>
        </p:blipFill>
        <p:spPr bwMode="auto">
          <a:xfrm>
            <a:off x="1" y="3505200"/>
            <a:ext cx="3536574" cy="3276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l="16406" t="15625" r="10938" b="3125"/>
          <a:stretch>
            <a:fillRect/>
          </a:stretch>
        </p:blipFill>
        <p:spPr bwMode="auto">
          <a:xfrm>
            <a:off x="3536575" y="3505200"/>
            <a:ext cx="3330517" cy="3276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16406" t="15625" r="10938" b="3125"/>
          <a:stretch>
            <a:fillRect/>
          </a:stretch>
        </p:blipFill>
        <p:spPr bwMode="auto">
          <a:xfrm>
            <a:off x="0" y="0"/>
            <a:ext cx="6904893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70655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04800" y="4572000"/>
            <a:ext cx="594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304800" y="381000"/>
            <a:ext cx="6324600" cy="3810000"/>
          </a:xfrm>
          <a:prstGeom prst="roundRect">
            <a:avLst/>
          </a:prstGeom>
          <a:noFill/>
          <a:ln w="63500" cmpd="thinThick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</a:rPr>
              <a:t>Humility &amp; Repentance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4800" y="4876800"/>
            <a:ext cx="6324600" cy="3810000"/>
          </a:xfrm>
          <a:prstGeom prst="roundRect">
            <a:avLst/>
          </a:prstGeom>
          <a:noFill/>
          <a:ln w="63500" cmpd="thinThick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</a:rPr>
              <a:t>Trials </a:t>
            </a:r>
            <a:r>
              <a:rPr lang="en-US" sz="6600" smtClean="0">
                <a:solidFill>
                  <a:schemeClr val="tx1"/>
                </a:solidFill>
              </a:rPr>
              <a:t>&amp;         Hard times 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04800" y="4572000"/>
            <a:ext cx="594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304800" y="381000"/>
            <a:ext cx="6324600" cy="3810000"/>
          </a:xfrm>
          <a:prstGeom prst="roundRect">
            <a:avLst/>
          </a:prstGeom>
          <a:noFill/>
          <a:ln w="63500" cmpd="thinThick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</a:rPr>
              <a:t>Pride &amp; Wickedness 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4800" y="4876800"/>
            <a:ext cx="6324600" cy="3810000"/>
          </a:xfrm>
          <a:prstGeom prst="roundRect">
            <a:avLst/>
          </a:prstGeom>
          <a:noFill/>
          <a:ln w="63500" cmpd="thinThick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</a:rPr>
              <a:t>Blessings, Peace &amp; Prosperity 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04800" y="4572000"/>
            <a:ext cx="594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304800" y="381000"/>
            <a:ext cx="6324600" cy="3810000"/>
          </a:xfrm>
          <a:prstGeom prst="roundRect">
            <a:avLst/>
          </a:prstGeom>
          <a:noFill/>
          <a:ln w="63500" cmpd="thinThick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</a:rPr>
              <a:t>Deliverance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4800" y="4876800"/>
            <a:ext cx="6324600" cy="3810000"/>
          </a:xfrm>
          <a:prstGeom prst="roundRect">
            <a:avLst/>
          </a:prstGeom>
          <a:noFill/>
          <a:ln w="63500" cmpd="thinThick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</a:rPr>
              <a:t>Warnings by Prophets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19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LDS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BUSHMANJS</dc:creator>
  <cp:lastModifiedBy>bushmanjs</cp:lastModifiedBy>
  <cp:revision>6</cp:revision>
  <dcterms:created xsi:type="dcterms:W3CDTF">2010-03-24T16:23:15Z</dcterms:created>
  <dcterms:modified xsi:type="dcterms:W3CDTF">2017-08-10T17:12:08Z</dcterms:modified>
</cp:coreProperties>
</file>