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9601200" cy="73152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C890"/>
    <a:srgbClr val="000099"/>
    <a:srgbClr val="339966"/>
    <a:srgbClr val="CC0000"/>
    <a:srgbClr val="FF9933"/>
    <a:srgbClr val="CC6600"/>
    <a:srgbClr val="682300"/>
    <a:srgbClr val="C84300"/>
    <a:srgbClr val="993300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787" y="115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85800"/>
            <a:ext cx="44989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CC44615-0854-4D34-92C8-52AB9B8D5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4738D-6914-45D7-9044-8D2B4B359FE1}" type="slidenum">
              <a:rPr lang="en-US"/>
              <a:pPr/>
              <a:t>1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5800"/>
            <a:ext cx="4498975" cy="342900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4738D-6914-45D7-9044-8D2B4B359FE1}" type="slidenum">
              <a:rPr lang="en-US"/>
              <a:pPr/>
              <a:t>2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5800"/>
            <a:ext cx="4498975" cy="342900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924" y="2272696"/>
            <a:ext cx="8159353" cy="15675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765" y="4145039"/>
            <a:ext cx="6721673" cy="1869924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132D5-EB90-455C-BA7B-190D77D3D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F046E-8FFE-4DAF-A0D8-D242DD480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0439" y="650724"/>
            <a:ext cx="2039838" cy="58516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923" y="650724"/>
            <a:ext cx="5919491" cy="58516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0FD36-D405-46DB-AE00-12C2A5466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A7FFD-1E4A-498A-9DF6-74241543D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8" y="4700210"/>
            <a:ext cx="8161437" cy="145384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8" y="3100010"/>
            <a:ext cx="8161437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C23EE-2004-4F03-96A9-B208153DD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924" y="2113039"/>
            <a:ext cx="3979664" cy="4389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0613" y="2113039"/>
            <a:ext cx="3979664" cy="4389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98A6C-CDBB-412F-BD84-34D5E441C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227" y="292705"/>
            <a:ext cx="8642747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227" y="1637695"/>
            <a:ext cx="4242197" cy="6821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7" y="2319867"/>
            <a:ext cx="4242197" cy="42151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694" y="1637695"/>
            <a:ext cx="4244280" cy="6821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694" y="2319867"/>
            <a:ext cx="4244280" cy="42151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AD34D-8ADE-4999-96F9-CA97007B3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27965-234C-4DC7-BD68-E6727E2C1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4CC7A-B9D4-443A-9917-7649CDC9B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227" y="291496"/>
            <a:ext cx="3158728" cy="12397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636" y="291496"/>
            <a:ext cx="5367338" cy="62435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227" y="1531257"/>
            <a:ext cx="3158728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A74A1-AB8F-4504-AE36-AEBE29AE0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487" y="5121124"/>
            <a:ext cx="5761136" cy="6035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487" y="653143"/>
            <a:ext cx="5761136" cy="43893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487" y="5724677"/>
            <a:ext cx="5761136" cy="858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BD68C-B72F-4F28-8E41-9A9AC7DAF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0924" y="650724"/>
            <a:ext cx="815935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924" y="2113039"/>
            <a:ext cx="8159353" cy="438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923" y="6664476"/>
            <a:ext cx="2000250" cy="48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577" y="6664476"/>
            <a:ext cx="3042047" cy="48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0027" y="6664476"/>
            <a:ext cx="2000250" cy="48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12EF0C8-209E-424F-8980-02EC5AF3B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Oak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601200" cy="7315200"/>
          </a:xfrm>
          <a:prstGeom prst="actionButtonBlank">
            <a:avLst/>
          </a:prstGeom>
          <a:blipFill dpi="0" rotWithShape="1">
            <a:blip r:embed="rId3" cstate="print">
              <a:alphaModFix amt="49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4" descr="Medium wood"/>
          <p:cNvSpPr>
            <a:spLocks noChangeArrowheads="1"/>
          </p:cNvSpPr>
          <p:nvPr/>
        </p:nvSpPr>
        <p:spPr bwMode="auto">
          <a:xfrm rot="10800000">
            <a:off x="312516" y="1342572"/>
            <a:ext cx="9005104" cy="2711268"/>
          </a:xfrm>
          <a:prstGeom prst="bevel">
            <a:avLst>
              <a:gd name="adj" fmla="val 7608"/>
            </a:avLst>
          </a:prstGeom>
          <a:blipFill dpi="0" rotWithShape="1">
            <a:blip r:embed="rId4" cstate="print">
              <a:alphaModFix amt="42000"/>
              <a:lum bright="-48000" contrast="-44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utoShape 5" descr="Medium wood"/>
          <p:cNvSpPr>
            <a:spLocks noChangeArrowheads="1"/>
          </p:cNvSpPr>
          <p:nvPr/>
        </p:nvSpPr>
        <p:spPr bwMode="auto">
          <a:xfrm rot="10800000">
            <a:off x="312516" y="4395930"/>
            <a:ext cx="9004382" cy="2602895"/>
          </a:xfrm>
          <a:prstGeom prst="bevel">
            <a:avLst>
              <a:gd name="adj" fmla="val 6495"/>
            </a:avLst>
          </a:prstGeom>
          <a:blipFill dpi="0" rotWithShape="1">
            <a:blip r:embed="rId4" cstate="print">
              <a:alphaModFix amt="42000"/>
              <a:lum bright="-50000" contrast="-32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7" name="AutoShape 60" descr="Oak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rot="10800000">
            <a:off x="1000125" y="104721"/>
            <a:ext cx="7650956" cy="1059543"/>
          </a:xfrm>
          <a:prstGeom prst="actionButtonBlank">
            <a:avLst/>
          </a:prstGeom>
          <a:blipFill dpi="0" rotWithShape="1">
            <a:blip r:embed="rId3" cstate="print">
              <a:alphaModFix amt="49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ounded Rectangle 66"/>
          <p:cNvSpPr/>
          <p:nvPr/>
        </p:nvSpPr>
        <p:spPr bwMode="auto">
          <a:xfrm rot="5400000">
            <a:off x="-490622" y="2556080"/>
            <a:ext cx="2513302" cy="449142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Genesis</a:t>
            </a:r>
          </a:p>
        </p:txBody>
      </p:sp>
      <p:sp>
        <p:nvSpPr>
          <p:cNvPr id="71" name="Rounded Rectangle 70"/>
          <p:cNvSpPr/>
          <p:nvPr/>
        </p:nvSpPr>
        <p:spPr bwMode="auto">
          <a:xfrm rot="5400000">
            <a:off x="-21847" y="2556080"/>
            <a:ext cx="2513302" cy="449142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Exodu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</a:t>
            </a:r>
          </a:p>
        </p:txBody>
      </p:sp>
      <p:sp>
        <p:nvSpPr>
          <p:cNvPr id="72" name="Rounded Rectangle 71"/>
          <p:cNvSpPr/>
          <p:nvPr/>
        </p:nvSpPr>
        <p:spPr bwMode="auto">
          <a:xfrm rot="5400000">
            <a:off x="435353" y="2540840"/>
            <a:ext cx="2513302" cy="449142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Leviticus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 rot="5400000">
            <a:off x="880978" y="2556080"/>
            <a:ext cx="2513302" cy="449142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Number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</a:t>
            </a:r>
          </a:p>
        </p:txBody>
      </p:sp>
      <p:sp>
        <p:nvSpPr>
          <p:cNvPr id="74" name="Rounded Rectangle 73"/>
          <p:cNvSpPr/>
          <p:nvPr/>
        </p:nvSpPr>
        <p:spPr bwMode="auto">
          <a:xfrm rot="5400000">
            <a:off x="1349753" y="2574985"/>
            <a:ext cx="2513302" cy="449142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Deuteronomy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ounded Rectangle 75"/>
          <p:cNvSpPr/>
          <p:nvPr/>
        </p:nvSpPr>
        <p:spPr bwMode="auto">
          <a:xfrm>
            <a:off x="4104528" y="3596640"/>
            <a:ext cx="2513302" cy="414422"/>
          </a:xfrm>
          <a:prstGeom prst="roundRect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Kings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Rounded Rectangle 77"/>
          <p:cNvSpPr/>
          <p:nvPr/>
        </p:nvSpPr>
        <p:spPr bwMode="auto">
          <a:xfrm>
            <a:off x="4042408" y="2310714"/>
            <a:ext cx="2513302" cy="414422"/>
          </a:xfrm>
          <a:prstGeom prst="roundRect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Ruth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Rounded Rectangle 78"/>
          <p:cNvSpPr/>
          <p:nvPr/>
        </p:nvSpPr>
        <p:spPr bwMode="auto">
          <a:xfrm>
            <a:off x="3989938" y="2740317"/>
            <a:ext cx="2513302" cy="414422"/>
          </a:xfrm>
          <a:prstGeom prst="roundRect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Samuel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Rounded Rectangle 79"/>
          <p:cNvSpPr/>
          <p:nvPr/>
        </p:nvSpPr>
        <p:spPr bwMode="auto">
          <a:xfrm>
            <a:off x="4050898" y="3169920"/>
            <a:ext cx="2513302" cy="414422"/>
          </a:xfrm>
          <a:prstGeom prst="roundRect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Samuel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3972588" y="1881111"/>
            <a:ext cx="2513302" cy="414422"/>
          </a:xfrm>
          <a:prstGeom prst="roundRect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Judges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4018888" y="1457274"/>
            <a:ext cx="2513302" cy="414422"/>
          </a:xfrm>
          <a:prstGeom prst="roundRect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Joshua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Rounded Rectangle 82"/>
          <p:cNvSpPr/>
          <p:nvPr/>
        </p:nvSpPr>
        <p:spPr bwMode="auto">
          <a:xfrm>
            <a:off x="6648256" y="3610530"/>
            <a:ext cx="2513302" cy="414422"/>
          </a:xfrm>
          <a:prstGeom prst="roundRect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Esther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6615463" y="3172623"/>
            <a:ext cx="2513302" cy="414422"/>
          </a:xfrm>
          <a:prstGeom prst="roundRect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Nehemiah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6592317" y="2339256"/>
            <a:ext cx="2513302" cy="414422"/>
          </a:xfrm>
          <a:prstGeom prst="roundRect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Chronicles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6605816" y="2746293"/>
            <a:ext cx="2513302" cy="414422"/>
          </a:xfrm>
          <a:prstGeom prst="roundRect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Ezra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ounded Rectangle 86"/>
          <p:cNvSpPr/>
          <p:nvPr/>
        </p:nvSpPr>
        <p:spPr bwMode="auto">
          <a:xfrm>
            <a:off x="6607758" y="1914854"/>
            <a:ext cx="2513302" cy="414422"/>
          </a:xfrm>
          <a:prstGeom prst="roundRect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Chronicles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6569162" y="1482718"/>
            <a:ext cx="2513302" cy="414422"/>
          </a:xfrm>
          <a:prstGeom prst="roundRect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Kings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 rot="5400000">
            <a:off x="-651589" y="5539724"/>
            <a:ext cx="2513302" cy="352525"/>
          </a:xfrm>
          <a:prstGeom prst="roundRect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Job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 rot="5400000">
            <a:off x="-279271" y="5518503"/>
            <a:ext cx="2513302" cy="352525"/>
          </a:xfrm>
          <a:prstGeom prst="roundRect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Psalms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 rot="5400000">
            <a:off x="451857" y="5520433"/>
            <a:ext cx="2513302" cy="352525"/>
          </a:xfrm>
          <a:prstGeom prst="roundRect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Ecclesiastes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 rot="5400000">
            <a:off x="83401" y="5533938"/>
            <a:ext cx="2513302" cy="352525"/>
          </a:xfrm>
          <a:prstGeom prst="roundRect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Proverbs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 rot="5400000">
            <a:off x="824140" y="5522363"/>
            <a:ext cx="2513302" cy="352525"/>
          </a:xfrm>
          <a:prstGeom prst="roundRect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>
                <a:solidFill>
                  <a:schemeClr val="bg1">
                    <a:lumMod val="95000"/>
                  </a:schemeClr>
                </a:solidFill>
              </a:rPr>
              <a:t>Song of Solomon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Rounded Rectangle 100"/>
          <p:cNvSpPr/>
          <p:nvPr/>
        </p:nvSpPr>
        <p:spPr bwMode="auto">
          <a:xfrm>
            <a:off x="6944812" y="6553712"/>
            <a:ext cx="2313203" cy="380343"/>
          </a:xfrm>
          <a:prstGeom prst="roundRect">
            <a:avLst/>
          </a:prstGeom>
          <a:solidFill>
            <a:srgbClr val="0000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Malachi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4550780" y="6567216"/>
            <a:ext cx="2313203" cy="380343"/>
          </a:xfrm>
          <a:prstGeom prst="roundRect">
            <a:avLst/>
          </a:prstGeom>
          <a:solidFill>
            <a:srgbClr val="0000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Micah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Rounded Rectangle 102"/>
          <p:cNvSpPr/>
          <p:nvPr/>
        </p:nvSpPr>
        <p:spPr bwMode="auto">
          <a:xfrm rot="5400000">
            <a:off x="2309711" y="5535871"/>
            <a:ext cx="2513302" cy="352525"/>
          </a:xfrm>
          <a:prstGeom prst="roundRect">
            <a:avLst/>
          </a:prstGeom>
          <a:solidFill>
            <a:srgbClr val="58C8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Lamentations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04" name="Rounded Rectangle 103"/>
          <p:cNvSpPr/>
          <p:nvPr/>
        </p:nvSpPr>
        <p:spPr bwMode="auto">
          <a:xfrm rot="5400000">
            <a:off x="2681249" y="5549377"/>
            <a:ext cx="2513302" cy="352525"/>
          </a:xfrm>
          <a:prstGeom prst="roundRect">
            <a:avLst/>
          </a:prstGeom>
          <a:solidFill>
            <a:srgbClr val="58C8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Ezekiel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05" name="Rounded Rectangle 104"/>
          <p:cNvSpPr/>
          <p:nvPr/>
        </p:nvSpPr>
        <p:spPr bwMode="auto">
          <a:xfrm rot="5400000">
            <a:off x="1943963" y="5516582"/>
            <a:ext cx="2513302" cy="352525"/>
          </a:xfrm>
          <a:prstGeom prst="roundRect">
            <a:avLst/>
          </a:prstGeom>
          <a:solidFill>
            <a:srgbClr val="58C8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Jeremiah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06" name="Rounded Rectangle 105"/>
          <p:cNvSpPr/>
          <p:nvPr/>
        </p:nvSpPr>
        <p:spPr bwMode="auto">
          <a:xfrm rot="5400000">
            <a:off x="1576286" y="5530087"/>
            <a:ext cx="2513302" cy="352525"/>
          </a:xfrm>
          <a:prstGeom prst="roundRect">
            <a:avLst/>
          </a:prstGeom>
          <a:solidFill>
            <a:srgbClr val="58C8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Isaiah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4587435" y="4978270"/>
            <a:ext cx="2313203" cy="380343"/>
          </a:xfrm>
          <a:prstGeom prst="roundRect">
            <a:avLst/>
          </a:prstGeom>
          <a:solidFill>
            <a:srgbClr val="0000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Joel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4493680" y="4579619"/>
            <a:ext cx="2313203" cy="380343"/>
          </a:xfrm>
          <a:prstGeom prst="roundRect">
            <a:avLst/>
          </a:prstGeom>
          <a:solidFill>
            <a:srgbClr val="0000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Hosea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4575858" y="5771562"/>
            <a:ext cx="2313203" cy="380343"/>
          </a:xfrm>
          <a:prstGeom prst="roundRect">
            <a:avLst/>
          </a:prstGeom>
          <a:solidFill>
            <a:srgbClr val="0000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Obadiah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4485191" y="5376044"/>
            <a:ext cx="2313203" cy="380343"/>
          </a:xfrm>
          <a:prstGeom prst="roundRect">
            <a:avLst/>
          </a:prstGeom>
          <a:solidFill>
            <a:srgbClr val="0000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Amos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4517985" y="6172724"/>
            <a:ext cx="2313203" cy="380343"/>
          </a:xfrm>
          <a:prstGeom prst="roundRect">
            <a:avLst/>
          </a:prstGeom>
          <a:solidFill>
            <a:srgbClr val="0000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Jonah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>
            <a:off x="6939026" y="5357341"/>
            <a:ext cx="2313203" cy="380343"/>
          </a:xfrm>
          <a:prstGeom prst="roundRect">
            <a:avLst/>
          </a:prstGeom>
          <a:solidFill>
            <a:srgbClr val="0000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Zephaniah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>
            <a:off x="6952531" y="4966310"/>
            <a:ext cx="2313203" cy="380343"/>
          </a:xfrm>
          <a:prstGeom prst="roundRect">
            <a:avLst/>
          </a:prstGeom>
          <a:solidFill>
            <a:srgbClr val="0000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Habakkuk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6896586" y="4571615"/>
            <a:ext cx="2313203" cy="380343"/>
          </a:xfrm>
          <a:prstGeom prst="roundRect">
            <a:avLst/>
          </a:prstGeom>
          <a:solidFill>
            <a:srgbClr val="0000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Nahum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6904299" y="6159121"/>
            <a:ext cx="2313203" cy="380343"/>
          </a:xfrm>
          <a:prstGeom prst="roundRect">
            <a:avLst/>
          </a:prstGeom>
          <a:solidFill>
            <a:srgbClr val="0000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Zechariah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6929382" y="5755940"/>
            <a:ext cx="2313203" cy="380343"/>
          </a:xfrm>
          <a:prstGeom prst="roundRect">
            <a:avLst/>
          </a:prstGeom>
          <a:solidFill>
            <a:srgbClr val="0000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Haggai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Bevel 50"/>
          <p:cNvSpPr/>
          <p:nvPr/>
        </p:nvSpPr>
        <p:spPr bwMode="auto">
          <a:xfrm>
            <a:off x="995423" y="115746"/>
            <a:ext cx="7674010" cy="1088019"/>
          </a:xfrm>
          <a:prstGeom prst="bevel">
            <a:avLst>
              <a:gd name="adj" fmla="val 4881"/>
            </a:avLst>
          </a:prstGeom>
          <a:solidFill>
            <a:schemeClr val="bg1">
              <a:alpha val="16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08" name="Rectangle 61"/>
          <p:cNvSpPr>
            <a:spLocks noGrp="1" noChangeArrowheads="1"/>
          </p:cNvSpPr>
          <p:nvPr>
            <p:ph type="title"/>
          </p:nvPr>
        </p:nvSpPr>
        <p:spPr>
          <a:xfrm>
            <a:off x="744074" y="293410"/>
            <a:ext cx="8159353" cy="742648"/>
          </a:xfrm>
        </p:spPr>
        <p:txBody>
          <a:bodyPr/>
          <a:lstStyle/>
          <a:p>
            <a:r>
              <a:rPr lang="en-US" sz="3200" b="1" dirty="0" smtClean="0">
                <a:latin typeface="Castellar" pitchFamily="18" charset="0"/>
              </a:rPr>
              <a:t>Books of the Old Testament </a:t>
            </a:r>
            <a:r>
              <a:rPr lang="en-US" sz="3200" b="1" i="1" dirty="0" smtClean="0">
                <a:latin typeface="Castellar" pitchFamily="18" charset="0"/>
              </a:rPr>
              <a:t/>
            </a:r>
            <a:br>
              <a:rPr lang="en-US" sz="3200" b="1" i="1" dirty="0" smtClean="0">
                <a:latin typeface="Castellar" pitchFamily="18" charset="0"/>
              </a:rPr>
            </a:br>
            <a:r>
              <a:rPr lang="en-US" sz="3200" b="1" i="1" dirty="0" smtClean="0">
                <a:latin typeface="Castellar" pitchFamily="18" charset="0"/>
              </a:rPr>
              <a:t>(</a:t>
            </a:r>
            <a:r>
              <a:rPr lang="en-US" sz="3200" b="1" i="1" dirty="0" smtClean="0">
                <a:latin typeface="Castellar" pitchFamily="18" charset="0"/>
              </a:rPr>
              <a:t>Tanakh)</a:t>
            </a:r>
            <a:endParaRPr lang="en-US" sz="3600" b="1" dirty="0" smtClean="0">
              <a:latin typeface="Castellar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0" y="3966518"/>
            <a:ext cx="3262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Law </a:t>
            </a:r>
            <a:r>
              <a:rPr lang="en-US" i="1" dirty="0" smtClean="0"/>
              <a:t>(Torah)</a:t>
            </a:r>
            <a:endParaRPr lang="en-US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4946821" y="3970638"/>
            <a:ext cx="3262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Historical Writing</a:t>
            </a:r>
            <a:endParaRPr lang="en-US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-296568" y="6915320"/>
            <a:ext cx="3262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Poetic Writings</a:t>
            </a:r>
            <a:endParaRPr lang="en-US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1941931" y="6915320"/>
            <a:ext cx="3262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Major Prophets</a:t>
            </a:r>
            <a:endParaRPr lang="en-US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5268092" y="6915320"/>
            <a:ext cx="3262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Minor Prophets</a:t>
            </a:r>
            <a:endParaRPr lang="en-US" i="1" dirty="0"/>
          </a:p>
        </p:txBody>
      </p:sp>
      <p:sp>
        <p:nvSpPr>
          <p:cNvPr id="57" name="Rounded Rectangle 56"/>
          <p:cNvSpPr/>
          <p:nvPr/>
        </p:nvSpPr>
        <p:spPr bwMode="auto">
          <a:xfrm rot="5400000">
            <a:off x="3043718" y="5541136"/>
            <a:ext cx="2513302" cy="352525"/>
          </a:xfrm>
          <a:prstGeom prst="roundRect">
            <a:avLst/>
          </a:prstGeom>
          <a:solidFill>
            <a:srgbClr val="58C8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Daniel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Oak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601200" cy="7315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4" descr="Medium wood"/>
          <p:cNvSpPr>
            <a:spLocks noChangeArrowheads="1"/>
          </p:cNvSpPr>
          <p:nvPr/>
        </p:nvSpPr>
        <p:spPr bwMode="auto">
          <a:xfrm rot="10800000">
            <a:off x="312516" y="1342572"/>
            <a:ext cx="9005104" cy="2711268"/>
          </a:xfrm>
          <a:prstGeom prst="bevel">
            <a:avLst>
              <a:gd name="adj" fmla="val 760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utoShape 5" descr="Medium wood"/>
          <p:cNvSpPr>
            <a:spLocks noChangeArrowheads="1"/>
          </p:cNvSpPr>
          <p:nvPr/>
        </p:nvSpPr>
        <p:spPr bwMode="auto">
          <a:xfrm rot="10800000">
            <a:off x="312516" y="4395930"/>
            <a:ext cx="9004382" cy="2602895"/>
          </a:xfrm>
          <a:prstGeom prst="bevel">
            <a:avLst>
              <a:gd name="adj" fmla="val 649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7" name="AutoShape 60" descr="Oak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rot="10800000">
            <a:off x="1000125" y="104721"/>
            <a:ext cx="7650956" cy="1059543"/>
          </a:xfrm>
          <a:prstGeom prst="actionButtonBlank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ounded Rectangle 66"/>
          <p:cNvSpPr/>
          <p:nvPr/>
        </p:nvSpPr>
        <p:spPr bwMode="auto">
          <a:xfrm rot="5400000">
            <a:off x="-490622" y="2556080"/>
            <a:ext cx="2513302" cy="44914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Genesis</a:t>
            </a:r>
          </a:p>
        </p:txBody>
      </p:sp>
      <p:sp>
        <p:nvSpPr>
          <p:cNvPr id="71" name="Rounded Rectangle 70"/>
          <p:cNvSpPr/>
          <p:nvPr/>
        </p:nvSpPr>
        <p:spPr bwMode="auto">
          <a:xfrm rot="5400000">
            <a:off x="-21847" y="2556080"/>
            <a:ext cx="2513302" cy="44914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Exodu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s</a:t>
            </a:r>
          </a:p>
        </p:txBody>
      </p:sp>
      <p:sp>
        <p:nvSpPr>
          <p:cNvPr id="72" name="Rounded Rectangle 71"/>
          <p:cNvSpPr/>
          <p:nvPr/>
        </p:nvSpPr>
        <p:spPr bwMode="auto">
          <a:xfrm rot="5400000">
            <a:off x="435353" y="2540840"/>
            <a:ext cx="2513302" cy="44914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Leviticus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 rot="5400000">
            <a:off x="880978" y="2556080"/>
            <a:ext cx="2513302" cy="44914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Number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s</a:t>
            </a:r>
          </a:p>
        </p:txBody>
      </p:sp>
      <p:sp>
        <p:nvSpPr>
          <p:cNvPr id="74" name="Rounded Rectangle 73"/>
          <p:cNvSpPr/>
          <p:nvPr/>
        </p:nvSpPr>
        <p:spPr bwMode="auto">
          <a:xfrm rot="5400000">
            <a:off x="1349753" y="2574985"/>
            <a:ext cx="2513302" cy="44914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Deuteronomy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76" name="Rounded Rectangle 75"/>
          <p:cNvSpPr/>
          <p:nvPr/>
        </p:nvSpPr>
        <p:spPr bwMode="auto">
          <a:xfrm>
            <a:off x="4104528" y="3596640"/>
            <a:ext cx="2513302" cy="41442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Kings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78" name="Rounded Rectangle 77"/>
          <p:cNvSpPr/>
          <p:nvPr/>
        </p:nvSpPr>
        <p:spPr bwMode="auto">
          <a:xfrm>
            <a:off x="4042408" y="2310714"/>
            <a:ext cx="2513302" cy="41442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Ruth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79" name="Rounded Rectangle 78"/>
          <p:cNvSpPr/>
          <p:nvPr/>
        </p:nvSpPr>
        <p:spPr bwMode="auto">
          <a:xfrm>
            <a:off x="3989938" y="2740317"/>
            <a:ext cx="2513302" cy="41442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Samuel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80" name="Rounded Rectangle 79"/>
          <p:cNvSpPr/>
          <p:nvPr/>
        </p:nvSpPr>
        <p:spPr bwMode="auto">
          <a:xfrm>
            <a:off x="4050898" y="3169920"/>
            <a:ext cx="2513302" cy="41442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Samuel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3972588" y="1881111"/>
            <a:ext cx="2513302" cy="41442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Judges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4018888" y="1457274"/>
            <a:ext cx="2513302" cy="41442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Joshua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83" name="Rounded Rectangle 82"/>
          <p:cNvSpPr/>
          <p:nvPr/>
        </p:nvSpPr>
        <p:spPr bwMode="auto">
          <a:xfrm>
            <a:off x="6648256" y="3610530"/>
            <a:ext cx="2513302" cy="41442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Esther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6615463" y="3172623"/>
            <a:ext cx="2513302" cy="41442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Nehemiah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6592317" y="2339256"/>
            <a:ext cx="2513302" cy="41442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Chronicles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6605816" y="2746293"/>
            <a:ext cx="2513302" cy="41442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Ezra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87" name="Rounded Rectangle 86"/>
          <p:cNvSpPr/>
          <p:nvPr/>
        </p:nvSpPr>
        <p:spPr bwMode="auto">
          <a:xfrm>
            <a:off x="6607758" y="1914854"/>
            <a:ext cx="2513302" cy="41442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Chronicles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6569162" y="1482718"/>
            <a:ext cx="2513302" cy="41442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Kings	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 rot="5400000">
            <a:off x="-651589" y="5539724"/>
            <a:ext cx="2513302" cy="35252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Job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 rot="5400000">
            <a:off x="-279271" y="5518503"/>
            <a:ext cx="2513302" cy="35252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Psalms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 rot="5400000">
            <a:off x="451857" y="5520433"/>
            <a:ext cx="2513302" cy="35252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Ecclesiastes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 rot="5400000">
            <a:off x="83401" y="5533938"/>
            <a:ext cx="2513302" cy="35252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Proverbs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 rot="5400000">
            <a:off x="824140" y="5522363"/>
            <a:ext cx="2513302" cy="35252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Song of Solomon</a:t>
            </a:r>
            <a:endParaRPr kumimoji="0" lang="en-US" sz="2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01" name="Rounded Rectangle 100"/>
          <p:cNvSpPr/>
          <p:nvPr/>
        </p:nvSpPr>
        <p:spPr bwMode="auto">
          <a:xfrm>
            <a:off x="6944812" y="6553712"/>
            <a:ext cx="2313203" cy="38034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Malachi</a:t>
            </a:r>
            <a:r>
              <a:rPr lang="en-US" sz="2800" dirty="0" smtClean="0"/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4550780" y="6567216"/>
            <a:ext cx="2313203" cy="38034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Micah</a:t>
            </a:r>
            <a:r>
              <a:rPr lang="en-US" sz="2800" dirty="0" smtClean="0"/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03" name="Rounded Rectangle 102"/>
          <p:cNvSpPr/>
          <p:nvPr/>
        </p:nvSpPr>
        <p:spPr bwMode="auto">
          <a:xfrm rot="5400000">
            <a:off x="2309711" y="5535871"/>
            <a:ext cx="2513302" cy="35252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Lamentations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04" name="Rounded Rectangle 103"/>
          <p:cNvSpPr/>
          <p:nvPr/>
        </p:nvSpPr>
        <p:spPr bwMode="auto">
          <a:xfrm rot="5400000">
            <a:off x="2681249" y="5549377"/>
            <a:ext cx="2513302" cy="35252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Ezekiel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05" name="Rounded Rectangle 104"/>
          <p:cNvSpPr/>
          <p:nvPr/>
        </p:nvSpPr>
        <p:spPr bwMode="auto">
          <a:xfrm rot="5400000">
            <a:off x="1943963" y="5516582"/>
            <a:ext cx="2513302" cy="35252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Jeremiah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06" name="Rounded Rectangle 105"/>
          <p:cNvSpPr/>
          <p:nvPr/>
        </p:nvSpPr>
        <p:spPr bwMode="auto">
          <a:xfrm rot="5400000">
            <a:off x="1576286" y="5530087"/>
            <a:ext cx="2513302" cy="35252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Isaiah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4587435" y="4978270"/>
            <a:ext cx="2313203" cy="38034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Joel</a:t>
            </a:r>
            <a:r>
              <a:rPr lang="en-US" sz="2800" dirty="0" smtClean="0"/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4493680" y="4579619"/>
            <a:ext cx="2313203" cy="38034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Hosea</a:t>
            </a:r>
            <a:r>
              <a:rPr lang="en-US" sz="2800" dirty="0" smtClean="0"/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4575858" y="5771562"/>
            <a:ext cx="2313203" cy="38034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Obadiah</a:t>
            </a:r>
            <a:r>
              <a:rPr lang="en-US" sz="2800" dirty="0" smtClean="0"/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4485191" y="5376044"/>
            <a:ext cx="2313203" cy="38034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Amos</a:t>
            </a:r>
            <a:r>
              <a:rPr lang="en-US" sz="2800" dirty="0" smtClean="0"/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4517985" y="6172724"/>
            <a:ext cx="2313203" cy="38034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Jonah</a:t>
            </a:r>
            <a:r>
              <a:rPr lang="en-US" sz="2800" dirty="0" smtClean="0"/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>
            <a:off x="6939026" y="5357341"/>
            <a:ext cx="2313203" cy="38034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Zephaniah</a:t>
            </a:r>
            <a:r>
              <a:rPr lang="en-US" sz="2800" dirty="0" smtClean="0"/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>
            <a:off x="6952531" y="4966310"/>
            <a:ext cx="2313203" cy="38034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Habakkuk</a:t>
            </a:r>
            <a:r>
              <a:rPr lang="en-US" sz="2800" dirty="0" smtClean="0"/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6896586" y="4571615"/>
            <a:ext cx="2313203" cy="38034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Nahum</a:t>
            </a:r>
            <a:r>
              <a:rPr lang="en-US" sz="2800" dirty="0" smtClean="0"/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6904299" y="6159121"/>
            <a:ext cx="2313203" cy="38034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Zechariah</a:t>
            </a:r>
            <a:r>
              <a:rPr lang="en-US" sz="2800" dirty="0" smtClean="0"/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6929382" y="5755940"/>
            <a:ext cx="2313203" cy="38034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Haggai</a:t>
            </a:r>
            <a:r>
              <a:rPr lang="en-US" sz="2800" dirty="0" smtClean="0"/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1" name="Bevel 50"/>
          <p:cNvSpPr/>
          <p:nvPr/>
        </p:nvSpPr>
        <p:spPr bwMode="auto">
          <a:xfrm>
            <a:off x="995423" y="115746"/>
            <a:ext cx="7674010" cy="1088019"/>
          </a:xfrm>
          <a:prstGeom prst="bevel">
            <a:avLst>
              <a:gd name="adj" fmla="val 488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2108" name="Rectangle 61"/>
          <p:cNvSpPr>
            <a:spLocks noGrp="1" noChangeArrowheads="1"/>
          </p:cNvSpPr>
          <p:nvPr>
            <p:ph type="title"/>
          </p:nvPr>
        </p:nvSpPr>
        <p:spPr>
          <a:xfrm>
            <a:off x="744074" y="293410"/>
            <a:ext cx="8159353" cy="742648"/>
          </a:xfrm>
          <a:noFill/>
        </p:spPr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latin typeface="Castellar" pitchFamily="18" charset="0"/>
              </a:rPr>
              <a:t>Books of the Old Testament </a:t>
            </a:r>
            <a:r>
              <a:rPr lang="en-US" sz="3200" b="1" i="1" dirty="0" smtClean="0">
                <a:solidFill>
                  <a:schemeClr val="tx1"/>
                </a:solidFill>
                <a:latin typeface="Castellar" pitchFamily="18" charset="0"/>
              </a:rPr>
              <a:t/>
            </a:r>
            <a:br>
              <a:rPr lang="en-US" sz="3200" b="1" i="1" dirty="0" smtClean="0">
                <a:solidFill>
                  <a:schemeClr val="tx1"/>
                </a:solidFill>
                <a:latin typeface="Castellar" pitchFamily="18" charset="0"/>
              </a:rPr>
            </a:br>
            <a:r>
              <a:rPr lang="en-US" sz="3200" b="1" i="1" dirty="0" smtClean="0">
                <a:solidFill>
                  <a:schemeClr val="tx1"/>
                </a:solidFill>
                <a:latin typeface="Castellar" pitchFamily="18" charset="0"/>
              </a:rPr>
              <a:t>(</a:t>
            </a:r>
            <a:r>
              <a:rPr lang="en-US" sz="3200" b="1" i="1" dirty="0" smtClean="0">
                <a:solidFill>
                  <a:schemeClr val="tx1"/>
                </a:solidFill>
                <a:latin typeface="Castellar" pitchFamily="18" charset="0"/>
              </a:rPr>
              <a:t>Tanakh)</a:t>
            </a:r>
            <a:endParaRPr lang="en-US" sz="3600" b="1" dirty="0" smtClean="0">
              <a:solidFill>
                <a:schemeClr val="tx1"/>
              </a:solidFill>
              <a:latin typeface="Castellar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0" y="3966518"/>
            <a:ext cx="3262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Law </a:t>
            </a:r>
            <a:r>
              <a:rPr lang="en-US" i="1" dirty="0" smtClean="0"/>
              <a:t>(Torah)</a:t>
            </a:r>
            <a:endParaRPr lang="en-US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4946821" y="3970638"/>
            <a:ext cx="3262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Historical Writing</a:t>
            </a:r>
            <a:endParaRPr lang="en-US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-296568" y="6915320"/>
            <a:ext cx="3262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Poetic Writings</a:t>
            </a:r>
            <a:endParaRPr lang="en-US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1941931" y="6915320"/>
            <a:ext cx="3262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Major Prophets</a:t>
            </a:r>
            <a:endParaRPr lang="en-US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5268092" y="6915320"/>
            <a:ext cx="3262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Minor Prophets</a:t>
            </a:r>
            <a:endParaRPr lang="en-US" i="1" dirty="0"/>
          </a:p>
        </p:txBody>
      </p:sp>
      <p:sp>
        <p:nvSpPr>
          <p:cNvPr id="57" name="Rounded Rectangle 56"/>
          <p:cNvSpPr/>
          <p:nvPr/>
        </p:nvSpPr>
        <p:spPr bwMode="auto">
          <a:xfrm rot="5400000">
            <a:off x="3043718" y="5541136"/>
            <a:ext cx="2513302" cy="35252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>
            <a:bevelT w="165100" prst="coolSlant"/>
            <a:bevelB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Daniel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132</Words>
  <Application>Microsoft Office PowerPoint</Application>
  <PresentationFormat>Custom</PresentationFormat>
  <Paragraphs>92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Books of the Old Testament  (Tanakh)</vt:lpstr>
      <vt:lpstr>Books of the Old Testament  (Tanakh)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Books of the  New Testament</dc:title>
  <dc:creator>John Bushman</dc:creator>
  <cp:lastModifiedBy>bushmanjs</cp:lastModifiedBy>
  <cp:revision>37</cp:revision>
  <dcterms:created xsi:type="dcterms:W3CDTF">2000-06-07T16:18:30Z</dcterms:created>
  <dcterms:modified xsi:type="dcterms:W3CDTF">2011-06-09T20:16:47Z</dcterms:modified>
</cp:coreProperties>
</file>