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7315200" cy="96012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2300"/>
    <a:srgbClr val="C84300"/>
    <a:srgbClr val="993300"/>
    <a:srgbClr val="DDDDDD"/>
    <a:srgbClr val="DA4900"/>
    <a:srgbClr val="00C475"/>
    <a:srgbClr val="00DA82"/>
    <a:srgbClr val="B83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818" y="72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22488" y="685800"/>
            <a:ext cx="26130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121998-0ED8-49DB-BFBB-BB4B85645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798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2111FE6-9858-4CB6-8B3B-D4430B2D16BD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424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EAB3465-B935-43EF-A63A-D27D98D2EE83}" type="slidenum">
              <a:rPr lang="en-US" altLang="en-US" sz="1200"/>
              <a:pPr algn="r"/>
              <a:t>2</a:t>
            </a:fld>
            <a:endParaRPr lang="en-US" altLang="en-US" sz="120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512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75" y="2982913"/>
            <a:ext cx="6216650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6963" y="5440363"/>
            <a:ext cx="5121275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671A8-5363-4910-BE8D-0B04BE3D3F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91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54E60-AA97-4E3F-BD00-57ADAD83E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65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11763" y="854075"/>
            <a:ext cx="1554162" cy="7680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854075"/>
            <a:ext cx="4510088" cy="7680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3DC7C-ABD7-435D-91BA-C7AA85803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23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D6012-9AEA-4302-9BCF-AE9722CE3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05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025"/>
            <a:ext cx="6218238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8763"/>
            <a:ext cx="6218238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A4E9D-3BAC-4A5C-A8D5-173A1676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57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2773363"/>
            <a:ext cx="3032125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773363"/>
            <a:ext cx="3032125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42852-31F8-49EA-B15A-6EF8EFA366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36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84175"/>
            <a:ext cx="658495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2149475"/>
            <a:ext cx="3232150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3044825"/>
            <a:ext cx="3232150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338" y="2149475"/>
            <a:ext cx="3233737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338" y="3044825"/>
            <a:ext cx="3233737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F820F-48AF-4F13-8E74-6B405D7CC0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42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D828-ED17-4CEF-B936-D24DE9BDD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00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B3C34-E0A2-4B8B-84B1-53C40016FA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15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382588"/>
            <a:ext cx="2406650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675" y="382588"/>
            <a:ext cx="408940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" y="2009775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384C-544B-4B26-97D7-5A6DF35FE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01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513" y="6721475"/>
            <a:ext cx="4389437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513" y="857250"/>
            <a:ext cx="4389437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513" y="7513638"/>
            <a:ext cx="4389437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82E8-FB16-4267-BDCD-772CBC360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99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854075"/>
            <a:ext cx="62166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2773363"/>
            <a:ext cx="621665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8747125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8747125"/>
            <a:ext cx="231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8747125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03875EC-F895-45AB-A3B7-230D97688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Oak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actionButtonBlank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81000" y="1847850"/>
            <a:ext cx="6477000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6" name="AutoShape 5" descr="Medium wood"/>
          <p:cNvSpPr>
            <a:spLocks noChangeArrowheads="1"/>
          </p:cNvSpPr>
          <p:nvPr/>
        </p:nvSpPr>
        <p:spPr bwMode="auto">
          <a:xfrm rot="10800000">
            <a:off x="381000" y="1762125"/>
            <a:ext cx="6629400" cy="3743325"/>
          </a:xfrm>
          <a:prstGeom prst="bevel">
            <a:avLst>
              <a:gd name="adj" fmla="val 6319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7" name="AutoShape 6" descr="Medium wood"/>
          <p:cNvSpPr>
            <a:spLocks noChangeArrowheads="1"/>
          </p:cNvSpPr>
          <p:nvPr/>
        </p:nvSpPr>
        <p:spPr bwMode="auto">
          <a:xfrm rot="10800000">
            <a:off x="381000" y="5784850"/>
            <a:ext cx="6629400" cy="3568700"/>
          </a:xfrm>
          <a:prstGeom prst="bevel">
            <a:avLst>
              <a:gd name="adj" fmla="val 6495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8" name="AutoShape 7"/>
          <p:cNvSpPr>
            <a:spLocks noChangeArrowheads="1"/>
          </p:cNvSpPr>
          <p:nvPr/>
        </p:nvSpPr>
        <p:spPr bwMode="auto">
          <a:xfrm>
            <a:off x="495300" y="25717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 rot="5400000">
            <a:off x="-111919" y="3183732"/>
            <a:ext cx="1609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Matthew</a:t>
            </a:r>
          </a:p>
        </p:txBody>
      </p:sp>
      <p:sp>
        <p:nvSpPr>
          <p:cNvPr id="3080" name="AutoShape 9"/>
          <p:cNvSpPr>
            <a:spLocks noChangeArrowheads="1"/>
          </p:cNvSpPr>
          <p:nvPr/>
        </p:nvSpPr>
        <p:spPr bwMode="auto">
          <a:xfrm rot="-5400000">
            <a:off x="5334000" y="384810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1" name="AutoShape 10"/>
          <p:cNvSpPr>
            <a:spLocks noChangeArrowheads="1"/>
          </p:cNvSpPr>
          <p:nvPr/>
        </p:nvSpPr>
        <p:spPr bwMode="auto">
          <a:xfrm rot="-5400000">
            <a:off x="5334000" y="346710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2" name="AutoShape 11"/>
          <p:cNvSpPr>
            <a:spLocks noChangeArrowheads="1"/>
          </p:cNvSpPr>
          <p:nvPr/>
        </p:nvSpPr>
        <p:spPr bwMode="auto">
          <a:xfrm rot="-5400000">
            <a:off x="5334000" y="308610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3" name="AutoShape 12"/>
          <p:cNvSpPr>
            <a:spLocks noChangeArrowheads="1"/>
          </p:cNvSpPr>
          <p:nvPr/>
        </p:nvSpPr>
        <p:spPr bwMode="auto">
          <a:xfrm rot="-5400000">
            <a:off x="5334000" y="270510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4" name="AutoShape 13"/>
          <p:cNvSpPr>
            <a:spLocks noChangeArrowheads="1"/>
          </p:cNvSpPr>
          <p:nvPr/>
        </p:nvSpPr>
        <p:spPr bwMode="auto">
          <a:xfrm rot="-5400000">
            <a:off x="5334000" y="232410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5" name="AutoShape 14"/>
          <p:cNvSpPr>
            <a:spLocks noChangeArrowheads="1"/>
          </p:cNvSpPr>
          <p:nvPr/>
        </p:nvSpPr>
        <p:spPr bwMode="auto">
          <a:xfrm rot="-5400000">
            <a:off x="5334000" y="156210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6" name="AutoShape 15"/>
          <p:cNvSpPr>
            <a:spLocks noChangeArrowheads="1"/>
          </p:cNvSpPr>
          <p:nvPr/>
        </p:nvSpPr>
        <p:spPr bwMode="auto">
          <a:xfrm rot="-5400000">
            <a:off x="5334000" y="194310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7" name="AutoShape 16"/>
          <p:cNvSpPr>
            <a:spLocks noChangeArrowheads="1"/>
          </p:cNvSpPr>
          <p:nvPr/>
        </p:nvSpPr>
        <p:spPr bwMode="auto">
          <a:xfrm rot="-5400000">
            <a:off x="5334000" y="118110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8" name="AutoShape 17"/>
          <p:cNvSpPr>
            <a:spLocks noChangeArrowheads="1"/>
          </p:cNvSpPr>
          <p:nvPr/>
        </p:nvSpPr>
        <p:spPr bwMode="auto">
          <a:xfrm rot="-5400000">
            <a:off x="5334000" y="80010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89" name="AutoShape 18"/>
          <p:cNvSpPr>
            <a:spLocks noChangeArrowheads="1"/>
          </p:cNvSpPr>
          <p:nvPr/>
        </p:nvSpPr>
        <p:spPr bwMode="auto">
          <a:xfrm>
            <a:off x="876300" y="25717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90" name="AutoShape 19"/>
          <p:cNvSpPr>
            <a:spLocks noChangeArrowheads="1"/>
          </p:cNvSpPr>
          <p:nvPr/>
        </p:nvSpPr>
        <p:spPr bwMode="auto">
          <a:xfrm>
            <a:off x="1257300" y="25717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91" name="AutoShape 20"/>
          <p:cNvSpPr>
            <a:spLocks noChangeArrowheads="1"/>
          </p:cNvSpPr>
          <p:nvPr/>
        </p:nvSpPr>
        <p:spPr bwMode="auto">
          <a:xfrm>
            <a:off x="1638300" y="25717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92" name="AutoShape 21"/>
          <p:cNvSpPr>
            <a:spLocks noChangeArrowheads="1"/>
          </p:cNvSpPr>
          <p:nvPr/>
        </p:nvSpPr>
        <p:spPr bwMode="auto">
          <a:xfrm rot="1219197">
            <a:off x="3276600" y="26098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 rot="5400000">
            <a:off x="558007" y="2870993"/>
            <a:ext cx="101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Mark</a:t>
            </a:r>
          </a:p>
        </p:txBody>
      </p:sp>
      <p:sp>
        <p:nvSpPr>
          <p:cNvPr id="3094" name="Text Box 23"/>
          <p:cNvSpPr txBox="1">
            <a:spLocks noChangeArrowheads="1"/>
          </p:cNvSpPr>
          <p:nvPr/>
        </p:nvSpPr>
        <p:spPr bwMode="auto">
          <a:xfrm rot="5400000">
            <a:off x="946944" y="2869407"/>
            <a:ext cx="101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Luke</a:t>
            </a:r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 rot="5400000">
            <a:off x="1316832" y="2878931"/>
            <a:ext cx="103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John</a:t>
            </a:r>
          </a:p>
        </p:txBody>
      </p:sp>
      <p:sp>
        <p:nvSpPr>
          <p:cNvPr id="3096" name="Text Box 25"/>
          <p:cNvSpPr txBox="1">
            <a:spLocks noChangeArrowheads="1"/>
          </p:cNvSpPr>
          <p:nvPr/>
        </p:nvSpPr>
        <p:spPr bwMode="auto">
          <a:xfrm rot="6591661">
            <a:off x="3243263" y="3014663"/>
            <a:ext cx="957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Acts</a:t>
            </a:r>
          </a:p>
        </p:txBody>
      </p:sp>
      <p:sp>
        <p:nvSpPr>
          <p:cNvPr id="3097" name="Text Box 26"/>
          <p:cNvSpPr txBox="1">
            <a:spLocks noChangeArrowheads="1"/>
          </p:cNvSpPr>
          <p:nvPr/>
        </p:nvSpPr>
        <p:spPr bwMode="auto">
          <a:xfrm>
            <a:off x="4267200" y="1943100"/>
            <a:ext cx="1589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Romans</a:t>
            </a:r>
          </a:p>
        </p:txBody>
      </p:sp>
      <p:sp>
        <p:nvSpPr>
          <p:cNvPr id="3098" name="Text Box 27"/>
          <p:cNvSpPr txBox="1">
            <a:spLocks noChangeArrowheads="1"/>
          </p:cNvSpPr>
          <p:nvPr/>
        </p:nvSpPr>
        <p:spPr bwMode="auto">
          <a:xfrm>
            <a:off x="4267200" y="2705100"/>
            <a:ext cx="2459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2 Corinthians</a:t>
            </a:r>
          </a:p>
        </p:txBody>
      </p:sp>
      <p:sp>
        <p:nvSpPr>
          <p:cNvPr id="3099" name="Text Box 28"/>
          <p:cNvSpPr txBox="1">
            <a:spLocks noChangeArrowheads="1"/>
          </p:cNvSpPr>
          <p:nvPr/>
        </p:nvSpPr>
        <p:spPr bwMode="auto">
          <a:xfrm>
            <a:off x="4278313" y="3117850"/>
            <a:ext cx="1787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Galatians</a:t>
            </a:r>
          </a:p>
        </p:txBody>
      </p:sp>
      <p:sp>
        <p:nvSpPr>
          <p:cNvPr id="3100" name="Text Box 29"/>
          <p:cNvSpPr txBox="1">
            <a:spLocks noChangeArrowheads="1"/>
          </p:cNvSpPr>
          <p:nvPr/>
        </p:nvSpPr>
        <p:spPr bwMode="auto">
          <a:xfrm>
            <a:off x="4278313" y="3467100"/>
            <a:ext cx="1965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Ephesians</a:t>
            </a:r>
          </a:p>
        </p:txBody>
      </p:sp>
      <p:sp>
        <p:nvSpPr>
          <p:cNvPr id="3101" name="Text Box 30"/>
          <p:cNvSpPr txBox="1">
            <a:spLocks noChangeArrowheads="1"/>
          </p:cNvSpPr>
          <p:nvPr/>
        </p:nvSpPr>
        <p:spPr bwMode="auto">
          <a:xfrm>
            <a:off x="4267200" y="3862388"/>
            <a:ext cx="2081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Philippians</a:t>
            </a:r>
          </a:p>
        </p:txBody>
      </p:sp>
      <p:sp>
        <p:nvSpPr>
          <p:cNvPr id="3102" name="Text Box 31"/>
          <p:cNvSpPr txBox="1">
            <a:spLocks noChangeArrowheads="1"/>
          </p:cNvSpPr>
          <p:nvPr/>
        </p:nvSpPr>
        <p:spPr bwMode="auto">
          <a:xfrm>
            <a:off x="4278313" y="4229100"/>
            <a:ext cx="20843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Colossians</a:t>
            </a:r>
          </a:p>
        </p:txBody>
      </p:sp>
      <p:sp>
        <p:nvSpPr>
          <p:cNvPr id="3103" name="Text Box 32"/>
          <p:cNvSpPr txBox="1">
            <a:spLocks noChangeArrowheads="1"/>
          </p:cNvSpPr>
          <p:nvPr/>
        </p:nvSpPr>
        <p:spPr bwMode="auto">
          <a:xfrm>
            <a:off x="4191000" y="4640263"/>
            <a:ext cx="255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1 Thessalonians</a:t>
            </a:r>
          </a:p>
        </p:txBody>
      </p:sp>
      <p:sp>
        <p:nvSpPr>
          <p:cNvPr id="3104" name="Text Box 33"/>
          <p:cNvSpPr txBox="1">
            <a:spLocks noChangeArrowheads="1"/>
          </p:cNvSpPr>
          <p:nvPr/>
        </p:nvSpPr>
        <p:spPr bwMode="auto">
          <a:xfrm>
            <a:off x="4191000" y="5035550"/>
            <a:ext cx="255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2 Thessalonians</a:t>
            </a:r>
          </a:p>
        </p:txBody>
      </p:sp>
      <p:sp>
        <p:nvSpPr>
          <p:cNvPr id="3105" name="Text Box 34"/>
          <p:cNvSpPr txBox="1">
            <a:spLocks noChangeArrowheads="1"/>
          </p:cNvSpPr>
          <p:nvPr/>
        </p:nvSpPr>
        <p:spPr bwMode="auto">
          <a:xfrm>
            <a:off x="4267200" y="2324100"/>
            <a:ext cx="2459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1 Corinthians</a:t>
            </a:r>
          </a:p>
        </p:txBody>
      </p:sp>
      <p:sp>
        <p:nvSpPr>
          <p:cNvPr id="3106" name="AutoShape 35"/>
          <p:cNvSpPr>
            <a:spLocks noChangeArrowheads="1"/>
          </p:cNvSpPr>
          <p:nvPr/>
        </p:nvSpPr>
        <p:spPr bwMode="auto">
          <a:xfrm>
            <a:off x="44291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07" name="Text Box 36"/>
          <p:cNvSpPr txBox="1">
            <a:spLocks noChangeArrowheads="1"/>
          </p:cNvSpPr>
          <p:nvPr/>
        </p:nvSpPr>
        <p:spPr bwMode="auto">
          <a:xfrm rot="5400000">
            <a:off x="-293687" y="7170738"/>
            <a:ext cx="1865312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1 Timothy</a:t>
            </a:r>
          </a:p>
        </p:txBody>
      </p:sp>
      <p:sp>
        <p:nvSpPr>
          <p:cNvPr id="3108" name="AutoShape 37"/>
          <p:cNvSpPr>
            <a:spLocks noChangeArrowheads="1"/>
          </p:cNvSpPr>
          <p:nvPr/>
        </p:nvSpPr>
        <p:spPr bwMode="auto">
          <a:xfrm>
            <a:off x="82391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09" name="AutoShape 38"/>
          <p:cNvSpPr>
            <a:spLocks noChangeArrowheads="1"/>
          </p:cNvSpPr>
          <p:nvPr/>
        </p:nvSpPr>
        <p:spPr bwMode="auto">
          <a:xfrm>
            <a:off x="120491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10" name="AutoShape 39"/>
          <p:cNvSpPr>
            <a:spLocks noChangeArrowheads="1"/>
          </p:cNvSpPr>
          <p:nvPr/>
        </p:nvSpPr>
        <p:spPr bwMode="auto">
          <a:xfrm>
            <a:off x="158591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FF99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11" name="Text Box 40"/>
          <p:cNvSpPr txBox="1">
            <a:spLocks noChangeArrowheads="1"/>
          </p:cNvSpPr>
          <p:nvPr/>
        </p:nvSpPr>
        <p:spPr bwMode="auto">
          <a:xfrm rot="5400000">
            <a:off x="55563" y="7180263"/>
            <a:ext cx="1865312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2 Timothy</a:t>
            </a:r>
          </a:p>
        </p:txBody>
      </p:sp>
      <p:sp>
        <p:nvSpPr>
          <p:cNvPr id="3112" name="Text Box 41"/>
          <p:cNvSpPr txBox="1">
            <a:spLocks noChangeArrowheads="1"/>
          </p:cNvSpPr>
          <p:nvPr/>
        </p:nvSpPr>
        <p:spPr bwMode="auto">
          <a:xfrm rot="5400000">
            <a:off x="853282" y="6763543"/>
            <a:ext cx="1035050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Titus</a:t>
            </a:r>
          </a:p>
        </p:txBody>
      </p:sp>
      <p:sp>
        <p:nvSpPr>
          <p:cNvPr id="3113" name="Text Box 42"/>
          <p:cNvSpPr txBox="1">
            <a:spLocks noChangeArrowheads="1"/>
          </p:cNvSpPr>
          <p:nvPr/>
        </p:nvSpPr>
        <p:spPr bwMode="auto">
          <a:xfrm rot="5400000">
            <a:off x="867569" y="7139782"/>
            <a:ext cx="1784350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Philemon</a:t>
            </a:r>
          </a:p>
        </p:txBody>
      </p:sp>
      <p:sp>
        <p:nvSpPr>
          <p:cNvPr id="3114" name="AutoShape 43"/>
          <p:cNvSpPr>
            <a:spLocks noChangeArrowheads="1"/>
          </p:cNvSpPr>
          <p:nvPr/>
        </p:nvSpPr>
        <p:spPr bwMode="auto">
          <a:xfrm>
            <a:off x="354806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15" name="Text Box 44"/>
          <p:cNvSpPr txBox="1">
            <a:spLocks noChangeArrowheads="1"/>
          </p:cNvSpPr>
          <p:nvPr/>
        </p:nvSpPr>
        <p:spPr bwMode="auto">
          <a:xfrm rot="5400000">
            <a:off x="3097212" y="6921501"/>
            <a:ext cx="1293813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James</a:t>
            </a:r>
          </a:p>
        </p:txBody>
      </p:sp>
      <p:sp>
        <p:nvSpPr>
          <p:cNvPr id="3116" name="AutoShape 45"/>
          <p:cNvSpPr>
            <a:spLocks noChangeArrowheads="1"/>
          </p:cNvSpPr>
          <p:nvPr/>
        </p:nvSpPr>
        <p:spPr bwMode="auto">
          <a:xfrm>
            <a:off x="392906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17" name="AutoShape 46"/>
          <p:cNvSpPr>
            <a:spLocks noChangeArrowheads="1"/>
          </p:cNvSpPr>
          <p:nvPr/>
        </p:nvSpPr>
        <p:spPr bwMode="auto">
          <a:xfrm>
            <a:off x="431006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18" name="AutoShape 47"/>
          <p:cNvSpPr>
            <a:spLocks noChangeArrowheads="1"/>
          </p:cNvSpPr>
          <p:nvPr/>
        </p:nvSpPr>
        <p:spPr bwMode="auto">
          <a:xfrm>
            <a:off x="469106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19" name="Text Box 48"/>
          <p:cNvSpPr txBox="1">
            <a:spLocks noChangeArrowheads="1"/>
          </p:cNvSpPr>
          <p:nvPr/>
        </p:nvSpPr>
        <p:spPr bwMode="auto">
          <a:xfrm rot="5400000">
            <a:off x="3407569" y="6933407"/>
            <a:ext cx="1371600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1 Peter</a:t>
            </a:r>
          </a:p>
        </p:txBody>
      </p:sp>
      <p:sp>
        <p:nvSpPr>
          <p:cNvPr id="3120" name="Text Box 49"/>
          <p:cNvSpPr txBox="1">
            <a:spLocks noChangeArrowheads="1"/>
          </p:cNvSpPr>
          <p:nvPr/>
        </p:nvSpPr>
        <p:spPr bwMode="auto">
          <a:xfrm rot="5400000">
            <a:off x="3790157" y="6931818"/>
            <a:ext cx="1371600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2 Peter</a:t>
            </a:r>
          </a:p>
        </p:txBody>
      </p:sp>
      <p:sp>
        <p:nvSpPr>
          <p:cNvPr id="3121" name="Text Box 50"/>
          <p:cNvSpPr txBox="1">
            <a:spLocks noChangeArrowheads="1"/>
          </p:cNvSpPr>
          <p:nvPr/>
        </p:nvSpPr>
        <p:spPr bwMode="auto">
          <a:xfrm rot="5400000">
            <a:off x="4197351" y="6904037"/>
            <a:ext cx="1331912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1 John</a:t>
            </a:r>
          </a:p>
        </p:txBody>
      </p:sp>
      <p:sp>
        <p:nvSpPr>
          <p:cNvPr id="3122" name="AutoShape 51"/>
          <p:cNvSpPr>
            <a:spLocks noChangeArrowheads="1"/>
          </p:cNvSpPr>
          <p:nvPr/>
        </p:nvSpPr>
        <p:spPr bwMode="auto">
          <a:xfrm>
            <a:off x="507206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23" name="Text Box 52"/>
          <p:cNvSpPr txBox="1">
            <a:spLocks noChangeArrowheads="1"/>
          </p:cNvSpPr>
          <p:nvPr/>
        </p:nvSpPr>
        <p:spPr bwMode="auto">
          <a:xfrm rot="5400000">
            <a:off x="4602162" y="6940551"/>
            <a:ext cx="1331913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2 John</a:t>
            </a:r>
          </a:p>
        </p:txBody>
      </p:sp>
      <p:sp>
        <p:nvSpPr>
          <p:cNvPr id="3124" name="AutoShape 53"/>
          <p:cNvSpPr>
            <a:spLocks noChangeArrowheads="1"/>
          </p:cNvSpPr>
          <p:nvPr/>
        </p:nvSpPr>
        <p:spPr bwMode="auto">
          <a:xfrm>
            <a:off x="545306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25" name="AutoShape 54"/>
          <p:cNvSpPr>
            <a:spLocks noChangeArrowheads="1"/>
          </p:cNvSpPr>
          <p:nvPr/>
        </p:nvSpPr>
        <p:spPr bwMode="auto">
          <a:xfrm>
            <a:off x="583406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DA49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26" name="AutoShape 55"/>
          <p:cNvSpPr>
            <a:spLocks noChangeArrowheads="1"/>
          </p:cNvSpPr>
          <p:nvPr/>
        </p:nvSpPr>
        <p:spPr bwMode="auto">
          <a:xfrm rot="-472767">
            <a:off x="6381750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27" name="Text Box 56"/>
          <p:cNvSpPr txBox="1">
            <a:spLocks noChangeArrowheads="1"/>
          </p:cNvSpPr>
          <p:nvPr/>
        </p:nvSpPr>
        <p:spPr bwMode="auto">
          <a:xfrm rot="5400000">
            <a:off x="4951412" y="6940551"/>
            <a:ext cx="1331913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3 John</a:t>
            </a:r>
          </a:p>
        </p:txBody>
      </p:sp>
      <p:sp>
        <p:nvSpPr>
          <p:cNvPr id="3128" name="Text Box 57"/>
          <p:cNvSpPr txBox="1">
            <a:spLocks noChangeArrowheads="1"/>
          </p:cNvSpPr>
          <p:nvPr/>
        </p:nvSpPr>
        <p:spPr bwMode="auto">
          <a:xfrm rot="5400000">
            <a:off x="5491957" y="6833393"/>
            <a:ext cx="1016000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Jude</a:t>
            </a:r>
          </a:p>
        </p:txBody>
      </p:sp>
      <p:sp>
        <p:nvSpPr>
          <p:cNvPr id="3129" name="AutoShape 58"/>
          <p:cNvSpPr>
            <a:spLocks noChangeArrowheads="1"/>
          </p:cNvSpPr>
          <p:nvPr/>
        </p:nvSpPr>
        <p:spPr bwMode="auto">
          <a:xfrm>
            <a:off x="1966913" y="6457950"/>
            <a:ext cx="381000" cy="2819400"/>
          </a:xfrm>
          <a:prstGeom prst="roundRect">
            <a:avLst>
              <a:gd name="adj" fmla="val 16667"/>
            </a:avLst>
          </a:prstGeom>
          <a:solidFill>
            <a:srgbClr val="00C475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30" name="Text Box 59"/>
          <p:cNvSpPr txBox="1">
            <a:spLocks noChangeArrowheads="1"/>
          </p:cNvSpPr>
          <p:nvPr/>
        </p:nvSpPr>
        <p:spPr bwMode="auto">
          <a:xfrm rot="5400000">
            <a:off x="1328738" y="7107238"/>
            <a:ext cx="1668462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Hebrews</a:t>
            </a:r>
          </a:p>
        </p:txBody>
      </p:sp>
      <p:sp>
        <p:nvSpPr>
          <p:cNvPr id="3131" name="Text Box 60"/>
          <p:cNvSpPr txBox="1">
            <a:spLocks noChangeArrowheads="1"/>
          </p:cNvSpPr>
          <p:nvPr/>
        </p:nvSpPr>
        <p:spPr bwMode="auto">
          <a:xfrm rot="4898986">
            <a:off x="5586413" y="7396163"/>
            <a:ext cx="1985962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Revelation</a:t>
            </a:r>
          </a:p>
        </p:txBody>
      </p:sp>
      <p:sp>
        <p:nvSpPr>
          <p:cNvPr id="3132" name="AutoShape 61" descr="Oak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 rot="10800000">
            <a:off x="379412" y="228600"/>
            <a:ext cx="6630987" cy="1390650"/>
          </a:xfrm>
          <a:prstGeom prst="actionButtonBlank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33" name="Rectangle 3"/>
          <p:cNvSpPr>
            <a:spLocks noGrp="1" noChangeArrowheads="1"/>
          </p:cNvSpPr>
          <p:nvPr>
            <p:ph type="title"/>
          </p:nvPr>
        </p:nvSpPr>
        <p:spPr>
          <a:xfrm>
            <a:off x="549275" y="476250"/>
            <a:ext cx="6216650" cy="974725"/>
          </a:xfrm>
        </p:spPr>
        <p:txBody>
          <a:bodyPr/>
          <a:lstStyle/>
          <a:p>
            <a:r>
              <a:rPr lang="en-US" altLang="en-US" b="1" dirty="0" smtClean="0">
                <a:latin typeface="Castellar" panose="020A0402060406010301" pitchFamily="18" charset="0"/>
              </a:rPr>
              <a:t>Books of the </a:t>
            </a:r>
            <a:br>
              <a:rPr lang="en-US" altLang="en-US" b="1" dirty="0" smtClean="0">
                <a:latin typeface="Castellar" panose="020A0402060406010301" pitchFamily="18" charset="0"/>
              </a:rPr>
            </a:br>
            <a:r>
              <a:rPr lang="en-US" altLang="en-US" b="1" dirty="0" smtClean="0">
                <a:latin typeface="Castellar" panose="020A0402060406010301" pitchFamily="18" charset="0"/>
              </a:rPr>
              <a:t>New Testament</a:t>
            </a:r>
            <a:endParaRPr lang="en-US" altLang="en-US" sz="4800" b="1" dirty="0" smtClean="0">
              <a:latin typeface="Castellar" panose="020A0402060406010301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bevel">
            <a:avLst>
              <a:gd name="adj" fmla="val 20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549275" y="419100"/>
            <a:ext cx="6216650" cy="974725"/>
          </a:xfrm>
        </p:spPr>
        <p:txBody>
          <a:bodyPr/>
          <a:lstStyle/>
          <a:p>
            <a:r>
              <a:rPr lang="en-US" altLang="en-US" b="1" smtClean="0">
                <a:latin typeface="Castellar" panose="020A0402060406010301" pitchFamily="18" charset="0"/>
              </a:rPr>
              <a:t>Books of the </a:t>
            </a:r>
            <a:br>
              <a:rPr lang="en-US" altLang="en-US" b="1" smtClean="0">
                <a:latin typeface="Castellar" panose="020A0402060406010301" pitchFamily="18" charset="0"/>
              </a:rPr>
            </a:br>
            <a:r>
              <a:rPr lang="en-US" altLang="en-US" b="1" smtClean="0">
                <a:latin typeface="Castellar" panose="020A0402060406010301" pitchFamily="18" charset="0"/>
              </a:rPr>
              <a:t>New Testament</a:t>
            </a:r>
            <a:endParaRPr lang="en-US" altLang="en-US" sz="4800" b="1" smtClean="0">
              <a:latin typeface="Castellar" panose="020A0402060406010301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1771650"/>
            <a:ext cx="6477000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10800000">
            <a:off x="381000" y="1704975"/>
            <a:ext cx="6629400" cy="3724275"/>
          </a:xfrm>
          <a:prstGeom prst="bevel">
            <a:avLst>
              <a:gd name="adj" fmla="val 7338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 rot="10800000">
            <a:off x="381000" y="5727700"/>
            <a:ext cx="6629400" cy="3549650"/>
          </a:xfrm>
          <a:prstGeom prst="bevel">
            <a:avLst>
              <a:gd name="adj" fmla="val 8056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95300" y="25146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 rot="5400000">
            <a:off x="-111919" y="3126582"/>
            <a:ext cx="1609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Matthew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rot="-5400000">
            <a:off x="5334000" y="37719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 rot="-5400000">
            <a:off x="5334000" y="33909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-5400000">
            <a:off x="5334000" y="30099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 rot="-5400000">
            <a:off x="5334000" y="26289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 rot="-5400000">
            <a:off x="5334000" y="22479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 rot="-5400000">
            <a:off x="5334000" y="14859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 rot="-5400000">
            <a:off x="5334000" y="18669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 rot="-5400000">
            <a:off x="5334000" y="11049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 rot="-5400000">
            <a:off x="5334000" y="7239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876300" y="25146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1257300" y="25146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1638300" y="251460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 rot="1219197">
            <a:off x="3276600" y="25336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 rot="5400000">
            <a:off x="558007" y="2813843"/>
            <a:ext cx="101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Mark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 rot="5400000">
            <a:off x="946944" y="2812257"/>
            <a:ext cx="1016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Luke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 rot="5400000">
            <a:off x="1316832" y="2821781"/>
            <a:ext cx="103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John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 rot="6591661">
            <a:off x="3243263" y="2938463"/>
            <a:ext cx="957262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Acts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267200" y="1866900"/>
            <a:ext cx="1589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Romans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267200" y="2628900"/>
            <a:ext cx="2459038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2 Corinthians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4278313" y="3041650"/>
            <a:ext cx="1787525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Galatians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4278313" y="3390900"/>
            <a:ext cx="1965325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Ephesians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4267200" y="3786188"/>
            <a:ext cx="2081213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Philippians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4278313" y="4152900"/>
            <a:ext cx="2084387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Colossians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191000" y="4564063"/>
            <a:ext cx="2554288" cy="4572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1 Thessalonians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4191000" y="4959350"/>
            <a:ext cx="2554288" cy="4572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2 Thessalonians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4267200" y="2247900"/>
            <a:ext cx="2459038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1 Corinthians</a:t>
            </a:r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48101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 rot="5400000">
            <a:off x="-255587" y="7094538"/>
            <a:ext cx="1865312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1 Timothy</a:t>
            </a:r>
          </a:p>
        </p:txBody>
      </p:sp>
      <p:sp>
        <p:nvSpPr>
          <p:cNvPr id="5157" name="AutoShape 37"/>
          <p:cNvSpPr>
            <a:spLocks noChangeArrowheads="1"/>
          </p:cNvSpPr>
          <p:nvPr/>
        </p:nvSpPr>
        <p:spPr bwMode="auto">
          <a:xfrm>
            <a:off x="86201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58" name="AutoShape 38"/>
          <p:cNvSpPr>
            <a:spLocks noChangeArrowheads="1"/>
          </p:cNvSpPr>
          <p:nvPr/>
        </p:nvSpPr>
        <p:spPr bwMode="auto">
          <a:xfrm>
            <a:off x="124301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59" name="AutoShape 39"/>
          <p:cNvSpPr>
            <a:spLocks noChangeArrowheads="1"/>
          </p:cNvSpPr>
          <p:nvPr/>
        </p:nvSpPr>
        <p:spPr bwMode="auto">
          <a:xfrm>
            <a:off x="162401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 rot="5400000">
            <a:off x="93663" y="7104063"/>
            <a:ext cx="1865312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2 Timothy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 rot="5400000">
            <a:off x="891382" y="6687343"/>
            <a:ext cx="1035050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Titus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 rot="5400000">
            <a:off x="905669" y="7063582"/>
            <a:ext cx="1784350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Philemon</a:t>
            </a:r>
          </a:p>
        </p:txBody>
      </p:sp>
      <p:sp>
        <p:nvSpPr>
          <p:cNvPr id="5163" name="AutoShape 43"/>
          <p:cNvSpPr>
            <a:spLocks noChangeArrowheads="1"/>
          </p:cNvSpPr>
          <p:nvPr/>
        </p:nvSpPr>
        <p:spPr bwMode="auto">
          <a:xfrm>
            <a:off x="354806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 rot="5400000">
            <a:off x="3097212" y="6845301"/>
            <a:ext cx="1293813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James</a:t>
            </a:r>
          </a:p>
        </p:txBody>
      </p:sp>
      <p:sp>
        <p:nvSpPr>
          <p:cNvPr id="5165" name="AutoShape 45"/>
          <p:cNvSpPr>
            <a:spLocks noChangeArrowheads="1"/>
          </p:cNvSpPr>
          <p:nvPr/>
        </p:nvSpPr>
        <p:spPr bwMode="auto">
          <a:xfrm>
            <a:off x="392906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66" name="AutoShape 46"/>
          <p:cNvSpPr>
            <a:spLocks noChangeArrowheads="1"/>
          </p:cNvSpPr>
          <p:nvPr/>
        </p:nvSpPr>
        <p:spPr bwMode="auto">
          <a:xfrm>
            <a:off x="431006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67" name="AutoShape 47"/>
          <p:cNvSpPr>
            <a:spLocks noChangeArrowheads="1"/>
          </p:cNvSpPr>
          <p:nvPr/>
        </p:nvSpPr>
        <p:spPr bwMode="auto">
          <a:xfrm>
            <a:off x="469106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 rot="5400000">
            <a:off x="3407569" y="6857207"/>
            <a:ext cx="1371600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1 Peter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 rot="5400000">
            <a:off x="3790157" y="6855618"/>
            <a:ext cx="1371600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2 Peter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 rot="5400000">
            <a:off x="4197351" y="6827837"/>
            <a:ext cx="1331912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1 John</a:t>
            </a:r>
          </a:p>
        </p:txBody>
      </p:sp>
      <p:sp>
        <p:nvSpPr>
          <p:cNvPr id="5171" name="AutoShape 51"/>
          <p:cNvSpPr>
            <a:spLocks noChangeArrowheads="1"/>
          </p:cNvSpPr>
          <p:nvPr/>
        </p:nvSpPr>
        <p:spPr bwMode="auto">
          <a:xfrm>
            <a:off x="507206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 rot="5400000">
            <a:off x="4602162" y="6864351"/>
            <a:ext cx="1331913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2 John</a:t>
            </a:r>
          </a:p>
        </p:txBody>
      </p:sp>
      <p:sp>
        <p:nvSpPr>
          <p:cNvPr id="5173" name="AutoShape 53"/>
          <p:cNvSpPr>
            <a:spLocks noChangeArrowheads="1"/>
          </p:cNvSpPr>
          <p:nvPr/>
        </p:nvSpPr>
        <p:spPr bwMode="auto">
          <a:xfrm>
            <a:off x="545306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74" name="AutoShape 54"/>
          <p:cNvSpPr>
            <a:spLocks noChangeArrowheads="1"/>
          </p:cNvSpPr>
          <p:nvPr/>
        </p:nvSpPr>
        <p:spPr bwMode="auto">
          <a:xfrm>
            <a:off x="583406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75" name="AutoShape 55"/>
          <p:cNvSpPr>
            <a:spLocks noChangeArrowheads="1"/>
          </p:cNvSpPr>
          <p:nvPr/>
        </p:nvSpPr>
        <p:spPr bwMode="auto">
          <a:xfrm rot="-472767">
            <a:off x="6381750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 rot="5400000">
            <a:off x="4951412" y="6864351"/>
            <a:ext cx="1331913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3 John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 rot="5400000">
            <a:off x="5491957" y="6757193"/>
            <a:ext cx="1016000" cy="5191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Jude</a:t>
            </a:r>
          </a:p>
        </p:txBody>
      </p:sp>
      <p:sp>
        <p:nvSpPr>
          <p:cNvPr id="5178" name="AutoShape 58"/>
          <p:cNvSpPr>
            <a:spLocks noChangeArrowheads="1"/>
          </p:cNvSpPr>
          <p:nvPr/>
        </p:nvSpPr>
        <p:spPr bwMode="auto">
          <a:xfrm>
            <a:off x="2005013" y="6381750"/>
            <a:ext cx="381000" cy="2819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 rot="5400000">
            <a:off x="1366838" y="7031038"/>
            <a:ext cx="1668462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Hebrews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 rot="4898986">
            <a:off x="5586413" y="7319963"/>
            <a:ext cx="1985962" cy="5191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Arial" panose="020B0604020202020204" pitchFamily="34" charset="0"/>
              </a:rPr>
              <a:t>Revelation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84</Words>
  <Application>Microsoft Office PowerPoint</Application>
  <PresentationFormat>Custom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Castellar</vt:lpstr>
      <vt:lpstr>Default Design</vt:lpstr>
      <vt:lpstr>Books of the  New Testament</vt:lpstr>
      <vt:lpstr>Books of the  New Testament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Books of the  New Testament</dc:title>
  <dc:creator>John Bushman</dc:creator>
  <cp:lastModifiedBy>bushmanjs</cp:lastModifiedBy>
  <cp:revision>12</cp:revision>
  <dcterms:created xsi:type="dcterms:W3CDTF">2000-06-07T16:18:30Z</dcterms:created>
  <dcterms:modified xsi:type="dcterms:W3CDTF">2016-06-23T15:50:06Z</dcterms:modified>
</cp:coreProperties>
</file>