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5" r:id="rId2"/>
    <p:sldId id="339" r:id="rId3"/>
    <p:sldId id="347" r:id="rId4"/>
    <p:sldId id="336" r:id="rId5"/>
    <p:sldId id="343" r:id="rId6"/>
    <p:sldId id="344" r:id="rId7"/>
    <p:sldId id="307" r:id="rId8"/>
    <p:sldId id="337" r:id="rId9"/>
    <p:sldId id="338" r:id="rId10"/>
    <p:sldId id="345" r:id="rId11"/>
    <p:sldId id="346" r:id="rId12"/>
    <p:sldId id="308" r:id="rId13"/>
    <p:sldId id="322" r:id="rId14"/>
    <p:sldId id="340" r:id="rId15"/>
    <p:sldId id="341" r:id="rId16"/>
    <p:sldId id="323" r:id="rId17"/>
    <p:sldId id="320" r:id="rId18"/>
    <p:sldId id="309" r:id="rId19"/>
    <p:sldId id="327" r:id="rId20"/>
    <p:sldId id="290" r:id="rId21"/>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00"/>
    <a:srgbClr val="FFFF99"/>
    <a:srgbClr val="DDE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50" autoAdjust="0"/>
  </p:normalViewPr>
  <p:slideViewPr>
    <p:cSldViewPr snapToGrid="0">
      <p:cViewPr varScale="1">
        <p:scale>
          <a:sx n="79" d="100"/>
          <a:sy n="79" d="100"/>
        </p:scale>
        <p:origin x="16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386" cy="465768"/>
          </a:xfrm>
          <a:prstGeom prst="rect">
            <a:avLst/>
          </a:prstGeom>
        </p:spPr>
        <p:txBody>
          <a:bodyPr vert="horz" lIns="93277" tIns="46638" rIns="93277" bIns="4663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5971" y="0"/>
            <a:ext cx="3042386" cy="465768"/>
          </a:xfrm>
          <a:prstGeom prst="rect">
            <a:avLst/>
          </a:prstGeom>
        </p:spPr>
        <p:txBody>
          <a:bodyPr vert="horz" lIns="93277" tIns="46638" rIns="93277" bIns="46638" rtlCol="0"/>
          <a:lstStyle>
            <a:lvl1pPr algn="r" fontAlgn="auto">
              <a:spcBef>
                <a:spcPts val="0"/>
              </a:spcBef>
              <a:spcAft>
                <a:spcPts val="0"/>
              </a:spcAft>
              <a:defRPr sz="1200">
                <a:latin typeface="+mn-lt"/>
              </a:defRPr>
            </a:lvl1pPr>
          </a:lstStyle>
          <a:p>
            <a:pPr>
              <a:defRPr/>
            </a:pPr>
            <a:fld id="{17500B0D-9FF7-4F61-A949-439FE0A523C7}" type="datetimeFigureOut">
              <a:rPr lang="en-US"/>
              <a:pPr>
                <a:defRPr/>
              </a:pPr>
              <a:t>7/20/2015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7" tIns="46638" rIns="93277" bIns="46638" rtlCol="0" anchor="ctr"/>
          <a:lstStyle/>
          <a:p>
            <a:pPr lvl="0"/>
            <a:endParaRPr lang="en-US" noProof="0"/>
          </a:p>
        </p:txBody>
      </p:sp>
      <p:sp>
        <p:nvSpPr>
          <p:cNvPr id="5" name="Notes Placeholder 4"/>
          <p:cNvSpPr>
            <a:spLocks noGrp="1"/>
          </p:cNvSpPr>
          <p:nvPr>
            <p:ph type="body" sz="quarter" idx="3"/>
          </p:nvPr>
        </p:nvSpPr>
        <p:spPr>
          <a:xfrm>
            <a:off x="701365" y="4420079"/>
            <a:ext cx="5617195" cy="4187194"/>
          </a:xfrm>
          <a:prstGeom prst="rect">
            <a:avLst/>
          </a:prstGeom>
        </p:spPr>
        <p:txBody>
          <a:bodyPr vert="horz" lIns="93277" tIns="46638" rIns="93277" bIns="4663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8584"/>
            <a:ext cx="3042386" cy="465768"/>
          </a:xfrm>
          <a:prstGeom prst="rect">
            <a:avLst/>
          </a:prstGeom>
        </p:spPr>
        <p:txBody>
          <a:bodyPr vert="horz" lIns="93277" tIns="46638" rIns="93277" bIns="4663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5971" y="8838584"/>
            <a:ext cx="3042386" cy="465768"/>
          </a:xfrm>
          <a:prstGeom prst="rect">
            <a:avLst/>
          </a:prstGeom>
        </p:spPr>
        <p:txBody>
          <a:bodyPr vert="horz" lIns="93277" tIns="46638" rIns="93277" bIns="46638" rtlCol="0" anchor="b"/>
          <a:lstStyle>
            <a:lvl1pPr algn="r" fontAlgn="auto">
              <a:spcBef>
                <a:spcPts val="0"/>
              </a:spcBef>
              <a:spcAft>
                <a:spcPts val="0"/>
              </a:spcAft>
              <a:defRPr sz="1200">
                <a:latin typeface="+mn-lt"/>
              </a:defRPr>
            </a:lvl1pPr>
          </a:lstStyle>
          <a:p>
            <a:pPr>
              <a:defRPr/>
            </a:pPr>
            <a:fld id="{543F93DF-3913-45DE-BEEE-0C238EECBA4F}" type="slidenum">
              <a:rPr lang="en-US"/>
              <a:pPr>
                <a:defRPr/>
              </a:pPr>
              <a:t>‹#›</a:t>
            </a:fld>
            <a:endParaRPr lang="en-US"/>
          </a:p>
        </p:txBody>
      </p:sp>
    </p:spTree>
    <p:extLst>
      <p:ext uri="{BB962C8B-B14F-4D97-AF65-F5344CB8AC3E}">
        <p14:creationId xmlns:p14="http://schemas.microsoft.com/office/powerpoint/2010/main" val="1671535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visual</a:t>
            </a:r>
            <a:r>
              <a:rPr lang="en-US" baseline="0" dirty="0" smtClean="0"/>
              <a:t> teaches the roll we all have to teach each other AND how it is critical never to get in the way of letting others be taught by the Spirit.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1</a:t>
            </a:fld>
            <a:endParaRPr lang="en-US"/>
          </a:p>
        </p:txBody>
      </p:sp>
    </p:spTree>
    <p:extLst>
      <p:ext uri="{BB962C8B-B14F-4D97-AF65-F5344CB8AC3E}">
        <p14:creationId xmlns:p14="http://schemas.microsoft.com/office/powerpoint/2010/main" val="1387245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idea as above.  The word “edify” in D&amp;C 88:122 literally means “to</a:t>
            </a:r>
            <a:r>
              <a:rPr lang="en-US" baseline="0" dirty="0" smtClean="0"/>
              <a:t> build” in the Latin.  We are to build others up in class, not tear down like people often want to do. It takes not skill to tear down.  It does take talent to build others up.  Let’s be builders.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10</a:t>
            </a:fld>
            <a:endParaRPr lang="en-US"/>
          </a:p>
        </p:txBody>
      </p:sp>
    </p:spTree>
    <p:extLst>
      <p:ext uri="{BB962C8B-B14F-4D97-AF65-F5344CB8AC3E}">
        <p14:creationId xmlns:p14="http://schemas.microsoft.com/office/powerpoint/2010/main" val="177834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your class look at the character.</a:t>
            </a:r>
            <a:r>
              <a:rPr lang="en-US" baseline="0" dirty="0" smtClean="0"/>
              <a:t>  Have them give suggestions why each element is critical to the idea of listening.  They will come up with great ideas.</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11</a:t>
            </a:fld>
            <a:endParaRPr lang="en-US"/>
          </a:p>
        </p:txBody>
      </p:sp>
    </p:spTree>
    <p:extLst>
      <p:ext uri="{BB962C8B-B14F-4D97-AF65-F5344CB8AC3E}">
        <p14:creationId xmlns:p14="http://schemas.microsoft.com/office/powerpoint/2010/main" val="3427497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A0724D-A5A3-4495-B445-9D94DF915312}" type="slidenum">
              <a:rPr lang="en-US" smtClean="0"/>
              <a:pPr fontAlgn="base">
                <a:spcBef>
                  <a:spcPct val="0"/>
                </a:spcBef>
                <a:spcAft>
                  <a:spcPct val="0"/>
                </a:spcAft>
                <a:defRPr/>
              </a:pPr>
              <a:t>12</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2247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3E80D9-1068-498E-9F9E-CF22DF064C56}" type="slidenum">
              <a:rPr lang="en-US" smtClean="0"/>
              <a:pPr fontAlgn="base">
                <a:spcBef>
                  <a:spcPct val="0"/>
                </a:spcBef>
                <a:spcAft>
                  <a:spcPct val="0"/>
                </a:spcAft>
                <a:defRPr/>
              </a:pPr>
              <a:t>13</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8230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B7549B-CA0C-4808-B4CA-590E2C61FE89}" type="slidenum">
              <a:rPr lang="en-US" smtClean="0"/>
              <a:pPr fontAlgn="base">
                <a:spcBef>
                  <a:spcPct val="0"/>
                </a:spcBef>
                <a:spcAft>
                  <a:spcPct val="0"/>
                </a:spcAft>
                <a:defRPr/>
              </a:pPr>
              <a:t>14</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whole point of Seminary is to learn from the “Them, There, and Then” in the scriptures,</a:t>
            </a:r>
            <a:r>
              <a:rPr lang="en-US" baseline="0" dirty="0" smtClean="0"/>
              <a:t> and apply the lessons to the “Me, Here, and Now”.  </a:t>
            </a:r>
            <a:endParaRPr lang="en-US" dirty="0" smtClean="0"/>
          </a:p>
        </p:txBody>
      </p:sp>
    </p:spTree>
    <p:extLst>
      <p:ext uri="{BB962C8B-B14F-4D97-AF65-F5344CB8AC3E}">
        <p14:creationId xmlns:p14="http://schemas.microsoft.com/office/powerpoint/2010/main" val="275160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B97C91-D48A-4827-A37A-2D1A89658878}" type="slidenum">
              <a:rPr lang="en-US" smtClean="0"/>
              <a:pPr fontAlgn="base">
                <a:spcBef>
                  <a:spcPct val="0"/>
                </a:spcBef>
                <a:spcAft>
                  <a:spcPct val="0"/>
                </a:spcAft>
                <a:defRPr/>
              </a:pPr>
              <a:t>15</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Cover up the explanations</a:t>
            </a:r>
            <a:r>
              <a:rPr lang="en-US" baseline="0" dirty="0" smtClean="0"/>
              <a:t> at the bottom and ask, “What kid of scripture reading is Water Skiing?...  Why? And move to the next. </a:t>
            </a:r>
            <a:endParaRPr lang="en-US" dirty="0" smtClean="0"/>
          </a:p>
        </p:txBody>
      </p:sp>
    </p:spTree>
    <p:extLst>
      <p:ext uri="{BB962C8B-B14F-4D97-AF65-F5344CB8AC3E}">
        <p14:creationId xmlns:p14="http://schemas.microsoft.com/office/powerpoint/2010/main" val="109170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53612F-190B-47FB-BECF-3935FB5DFFC1}" type="slidenum">
              <a:rPr lang="en-US" smtClean="0"/>
              <a:pPr fontAlgn="base">
                <a:spcBef>
                  <a:spcPct val="0"/>
                </a:spcBef>
                <a:spcAft>
                  <a:spcPct val="0"/>
                </a:spcAft>
                <a:defRPr/>
              </a:pPr>
              <a:t>16</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 like to challenge each class that when they read a page of</a:t>
            </a:r>
            <a:r>
              <a:rPr lang="en-US" baseline="0" dirty="0" smtClean="0"/>
              <a:t> scripture at night, to then write down in the margin one thing they learned from the page of scripture. </a:t>
            </a:r>
            <a:endParaRPr lang="en-US" dirty="0" smtClean="0"/>
          </a:p>
        </p:txBody>
      </p:sp>
    </p:spTree>
    <p:extLst>
      <p:ext uri="{BB962C8B-B14F-4D97-AF65-F5344CB8AC3E}">
        <p14:creationId xmlns:p14="http://schemas.microsoft.com/office/powerpoint/2010/main" val="1739080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favorite phrases they can use in class.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17</a:t>
            </a:fld>
            <a:endParaRPr lang="en-US"/>
          </a:p>
        </p:txBody>
      </p:sp>
    </p:spTree>
    <p:extLst>
      <p:ext uri="{BB962C8B-B14F-4D97-AF65-F5344CB8AC3E}">
        <p14:creationId xmlns:p14="http://schemas.microsoft.com/office/powerpoint/2010/main" val="177363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get a full explanation of</a:t>
            </a:r>
            <a:r>
              <a:rPr lang="en-US" baseline="0" dirty="0" smtClean="0"/>
              <a:t> this lesson ideas, go to the website and under “Seminary resources” go to “Scripture Study Skills” lessons.  </a:t>
            </a:r>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70E5FE-4BC0-4204-AD4F-EA0391EF4078}"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351333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know what your</a:t>
            </a:r>
            <a:r>
              <a:rPr lang="en-US" baseline="0" dirty="0" smtClean="0"/>
              <a:t> stake’s rule is with using cellphones or digital scriptures.  Maybe this will help or maybe not.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19</a:t>
            </a:fld>
            <a:endParaRPr lang="en-US"/>
          </a:p>
        </p:txBody>
      </p:sp>
    </p:spTree>
    <p:extLst>
      <p:ext uri="{BB962C8B-B14F-4D97-AF65-F5344CB8AC3E}">
        <p14:creationId xmlns:p14="http://schemas.microsoft.com/office/powerpoint/2010/main" val="184807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really the only</a:t>
            </a:r>
            <a:r>
              <a:rPr lang="en-US" baseline="0" dirty="0" smtClean="0"/>
              <a:t> rule I have as a teacher.  To me, it is a principle that covers every possible rule like food, cell phones…</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2</a:t>
            </a:fld>
            <a:endParaRPr lang="en-US"/>
          </a:p>
        </p:txBody>
      </p:sp>
    </p:spTree>
    <p:extLst>
      <p:ext uri="{BB962C8B-B14F-4D97-AF65-F5344CB8AC3E}">
        <p14:creationId xmlns:p14="http://schemas.microsoft.com/office/powerpoint/2010/main" val="318319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for putting kids “On The Spot” to share what they learned that day.</a:t>
            </a:r>
            <a:r>
              <a:rPr lang="en-US" baseline="0" dirty="0" smtClean="0"/>
              <a:t>  </a:t>
            </a:r>
            <a:r>
              <a:rPr lang="en-US" baseline="0" smtClean="0"/>
              <a:t>Kind of like “the Take Away”. </a:t>
            </a:r>
            <a:endParaRPr lang="en-US"/>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20</a:t>
            </a:fld>
            <a:endParaRPr lang="en-US"/>
          </a:p>
        </p:txBody>
      </p:sp>
    </p:spTree>
    <p:extLst>
      <p:ext uri="{BB962C8B-B14F-4D97-AF65-F5344CB8AC3E}">
        <p14:creationId xmlns:p14="http://schemas.microsoft.com/office/powerpoint/2010/main" val="41512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class, I like to ask the</a:t>
            </a:r>
            <a:r>
              <a:rPr lang="en-US" baseline="0" dirty="0" smtClean="0"/>
              <a:t> class, or a particular student, what “The Take Away” was for that day.  Sometimes I called this having a student “On the Spot” at the end of class .  It is a great way to go over the 2-3 big takeaways from the lesson.  If you don’t know what difference the lesson was supposed to make in their lives, they certainly won’t.  And you won’t be able to testify of those things either.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3</a:t>
            </a:fld>
            <a:endParaRPr lang="en-US"/>
          </a:p>
        </p:txBody>
      </p:sp>
    </p:spTree>
    <p:extLst>
      <p:ext uri="{BB962C8B-B14F-4D97-AF65-F5344CB8AC3E}">
        <p14:creationId xmlns:p14="http://schemas.microsoft.com/office/powerpoint/2010/main" val="65608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above.  The</a:t>
            </a:r>
            <a:r>
              <a:rPr lang="en-US" baseline="0" dirty="0" smtClean="0"/>
              <a:t> “Take </a:t>
            </a:r>
            <a:r>
              <a:rPr lang="en-US" baseline="0" dirty="0" err="1" smtClean="0"/>
              <a:t>Away”s</a:t>
            </a:r>
            <a:r>
              <a:rPr lang="en-US" baseline="0" dirty="0" smtClean="0"/>
              <a:t> are usually principles or doctrines.  In other words, they are actions you hope they make part of their lives, or they are beliefs you hope they come to know better.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4</a:t>
            </a:fld>
            <a:endParaRPr lang="en-US"/>
          </a:p>
        </p:txBody>
      </p:sp>
    </p:spTree>
    <p:extLst>
      <p:ext uri="{BB962C8B-B14F-4D97-AF65-F5344CB8AC3E}">
        <p14:creationId xmlns:p14="http://schemas.microsoft.com/office/powerpoint/2010/main" val="366423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to help your</a:t>
            </a:r>
            <a:r>
              <a:rPr lang="en-US" baseline="0" dirty="0" smtClean="0"/>
              <a:t> students learn the difference between a principle and a doctrine.  Take a block of scripture and have them pull out the principles by filling in the “. . .” in the graphic above.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5</a:t>
            </a:fld>
            <a:endParaRPr lang="en-US"/>
          </a:p>
        </p:txBody>
      </p:sp>
    </p:spTree>
    <p:extLst>
      <p:ext uri="{BB962C8B-B14F-4D97-AF65-F5344CB8AC3E}">
        <p14:creationId xmlns:p14="http://schemas.microsoft.com/office/powerpoint/2010/main" val="2053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makes it easier on your printer</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6</a:t>
            </a:fld>
            <a:endParaRPr lang="en-US"/>
          </a:p>
        </p:txBody>
      </p:sp>
    </p:spTree>
    <p:extLst>
      <p:ext uri="{BB962C8B-B14F-4D97-AF65-F5344CB8AC3E}">
        <p14:creationId xmlns:p14="http://schemas.microsoft.com/office/powerpoint/2010/main" val="180159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to teach my class that Seminary is like a Pre-MTC and being able to give a scriptural thought is critical to missionary service</a:t>
            </a:r>
            <a:r>
              <a:rPr lang="en-US" baseline="0" dirty="0" smtClean="0"/>
              <a:t> so all year long, this is the way to give a proper scriptural thought.   One day in class, I take a meaty chapter and divide it up and have individuals come up and share a scriptural through they found from their verses.  Powerful lesson.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7</a:t>
            </a:fld>
            <a:endParaRPr lang="en-US"/>
          </a:p>
        </p:txBody>
      </p:sp>
    </p:spTree>
    <p:extLst>
      <p:ext uri="{BB962C8B-B14F-4D97-AF65-F5344CB8AC3E}">
        <p14:creationId xmlns:p14="http://schemas.microsoft.com/office/powerpoint/2010/main" val="280024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a:t>
            </a:r>
            <a:r>
              <a:rPr lang="en-US" dirty="0" smtClean="0"/>
              <a:t>marks to help them remember how.  These can also be given to remind them they have a scriptural through the</a:t>
            </a:r>
            <a:r>
              <a:rPr lang="en-US" baseline="0" dirty="0" smtClean="0"/>
              <a:t> next day.   Have the class VP pass them out the day before they have their thought.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8</a:t>
            </a:fld>
            <a:endParaRPr lang="en-US"/>
          </a:p>
        </p:txBody>
      </p:sp>
    </p:spTree>
    <p:extLst>
      <p:ext uri="{BB962C8B-B14F-4D97-AF65-F5344CB8AC3E}">
        <p14:creationId xmlns:p14="http://schemas.microsoft.com/office/powerpoint/2010/main" val="394427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this up and sometimes have to remind people to be careful how they disagree with others or</a:t>
            </a:r>
            <a:r>
              <a:rPr lang="en-US" baseline="0" dirty="0" smtClean="0"/>
              <a:t> use sarcasm.  In order for the Spirit to be in class, individuals need to feel safe to share their feelings or ideas with out the fear of being attacked or criticized by others.  D&amp;C 88:122-124 teaches this very well. </a:t>
            </a:r>
            <a:endParaRPr lang="en-US" dirty="0"/>
          </a:p>
        </p:txBody>
      </p:sp>
      <p:sp>
        <p:nvSpPr>
          <p:cNvPr id="4" name="Slide Number Placeholder 3"/>
          <p:cNvSpPr>
            <a:spLocks noGrp="1"/>
          </p:cNvSpPr>
          <p:nvPr>
            <p:ph type="sldNum" sz="quarter" idx="10"/>
          </p:nvPr>
        </p:nvSpPr>
        <p:spPr/>
        <p:txBody>
          <a:bodyPr/>
          <a:lstStyle/>
          <a:p>
            <a:pPr>
              <a:defRPr/>
            </a:pPr>
            <a:fld id="{543F93DF-3913-45DE-BEEE-0C238EECBA4F}" type="slidenum">
              <a:rPr lang="en-US" smtClean="0"/>
              <a:pPr>
                <a:defRPr/>
              </a:pPr>
              <a:t>9</a:t>
            </a:fld>
            <a:endParaRPr lang="en-US"/>
          </a:p>
        </p:txBody>
      </p:sp>
    </p:spTree>
    <p:extLst>
      <p:ext uri="{BB962C8B-B14F-4D97-AF65-F5344CB8AC3E}">
        <p14:creationId xmlns:p14="http://schemas.microsoft.com/office/powerpoint/2010/main" val="122295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473D43-A5D1-4783-80E8-6437E6F0237D}"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82E6DF-F668-4D2F-B4A5-A1E718A52D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A40E1-1ACA-4AFE-A99F-44076D559E49}"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70FDF9-0C3F-44AE-9915-AFCDDAF966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74D795-AABA-4F1A-9B35-E3DFBE00410A}"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844CA3-1FCD-44E1-A2E6-D37822B2C8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CFAFE7-D7A7-4D54-A05D-DB9C420D7F46}"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3E0E64-B9C8-402D-8059-9E8B3C6678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D5C395-20FB-469E-8E03-E530876B0A00}" type="datetimeFigureOut">
              <a:rPr lang="en-US"/>
              <a:pPr>
                <a:defRPr/>
              </a:pPr>
              <a:t>7/20/2015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C85C12-2A3D-4E4C-99D1-32893320FB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2851D0-C767-45D9-9D20-78E63D39EBB6}"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D16CD2-BC3C-4CDA-AB25-CC40B3719B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3D3C95-A871-4C49-8C18-EE022B360CCF}" type="datetimeFigureOut">
              <a:rPr lang="en-US"/>
              <a:pPr>
                <a:defRPr/>
              </a:pPr>
              <a:t>7/20/2015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38C338-31EA-4264-82B2-62D779626B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D86250-185B-467F-968B-723D9A243697}" type="datetimeFigureOut">
              <a:rPr lang="en-US"/>
              <a:pPr>
                <a:defRPr/>
              </a:pPr>
              <a:t>7/20/2015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89144C-BD68-43A9-B072-27B9FAC1ED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EDF1A7-92DC-46DC-9ABE-470A34AFAD81}" type="datetimeFigureOut">
              <a:rPr lang="en-US"/>
              <a:pPr>
                <a:defRPr/>
              </a:pPr>
              <a:t>7/20/2015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C9A8A0-ED24-4B52-8EC7-FA0ADE55DD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92CEBE-0439-4D26-BBB2-90DDFDAFB9B5}"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C707AC-F4FA-4D0A-B435-BDA2977A13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5659F7-6827-4591-9FE0-2D4AB1AA5D46}" type="datetimeFigureOut">
              <a:rPr lang="en-US"/>
              <a:pPr>
                <a:defRPr/>
              </a:pPr>
              <a:t>7/20/2015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26983A-AADD-43D3-B36E-7E34AAC8F1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CC3572C-E5D5-4677-9471-68A8F2222ABB}" type="datetimeFigureOut">
              <a:rPr lang="en-US"/>
              <a:pPr>
                <a:defRPr/>
              </a:pPr>
              <a:t>7/20/2015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72EDFA1-6247-432D-8BF8-1879C83C63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8.wmf"/><Relationship Id="rId7"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wmf"/><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79"/>
            <a:ext cx="8229600" cy="1143000"/>
          </a:xfrm>
        </p:spPr>
        <p:txBody>
          <a:bodyPr/>
          <a:lstStyle/>
          <a:p>
            <a:r>
              <a:rPr lang="en-US" dirty="0" smtClean="0"/>
              <a:t>The Role of the Learner</a:t>
            </a:r>
            <a:endParaRPr lang="en-US" dirty="0"/>
          </a:p>
        </p:txBody>
      </p:sp>
      <p:grpSp>
        <p:nvGrpSpPr>
          <p:cNvPr id="11" name="Group 10"/>
          <p:cNvGrpSpPr/>
          <p:nvPr/>
        </p:nvGrpSpPr>
        <p:grpSpPr>
          <a:xfrm>
            <a:off x="3113850" y="1156379"/>
            <a:ext cx="5285669" cy="5588844"/>
            <a:chOff x="3102965" y="1158338"/>
            <a:chExt cx="5285669" cy="5588844"/>
          </a:xfrm>
        </p:grpSpPr>
        <p:sp>
          <p:nvSpPr>
            <p:cNvPr id="12" name="Freeform 11"/>
            <p:cNvSpPr/>
            <p:nvPr/>
          </p:nvSpPr>
          <p:spPr>
            <a:xfrm>
              <a:off x="3102965" y="1158338"/>
              <a:ext cx="2894526" cy="1447263"/>
            </a:xfrm>
            <a:custGeom>
              <a:avLst/>
              <a:gdLst>
                <a:gd name="connsiteX0" fmla="*/ 0 w 2894526"/>
                <a:gd name="connsiteY0" fmla="*/ 144726 h 1447263"/>
                <a:gd name="connsiteX1" fmla="*/ 144726 w 2894526"/>
                <a:gd name="connsiteY1" fmla="*/ 0 h 1447263"/>
                <a:gd name="connsiteX2" fmla="*/ 2749800 w 2894526"/>
                <a:gd name="connsiteY2" fmla="*/ 0 h 1447263"/>
                <a:gd name="connsiteX3" fmla="*/ 2894526 w 2894526"/>
                <a:gd name="connsiteY3" fmla="*/ 144726 h 1447263"/>
                <a:gd name="connsiteX4" fmla="*/ 2894526 w 2894526"/>
                <a:gd name="connsiteY4" fmla="*/ 1302537 h 1447263"/>
                <a:gd name="connsiteX5" fmla="*/ 2749800 w 2894526"/>
                <a:gd name="connsiteY5" fmla="*/ 1447263 h 1447263"/>
                <a:gd name="connsiteX6" fmla="*/ 144726 w 2894526"/>
                <a:gd name="connsiteY6" fmla="*/ 1447263 h 1447263"/>
                <a:gd name="connsiteX7" fmla="*/ 0 w 2894526"/>
                <a:gd name="connsiteY7" fmla="*/ 1302537 h 1447263"/>
                <a:gd name="connsiteX8" fmla="*/ 0 w 2894526"/>
                <a:gd name="connsiteY8" fmla="*/ 144726 h 144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526" h="1447263">
                  <a:moveTo>
                    <a:pt x="0" y="144726"/>
                  </a:moveTo>
                  <a:cubicBezTo>
                    <a:pt x="0" y="64796"/>
                    <a:pt x="64796" y="0"/>
                    <a:pt x="144726" y="0"/>
                  </a:cubicBezTo>
                  <a:lnTo>
                    <a:pt x="2749800" y="0"/>
                  </a:lnTo>
                  <a:cubicBezTo>
                    <a:pt x="2829730" y="0"/>
                    <a:pt x="2894526" y="64796"/>
                    <a:pt x="2894526" y="144726"/>
                  </a:cubicBezTo>
                  <a:lnTo>
                    <a:pt x="2894526" y="1302537"/>
                  </a:lnTo>
                  <a:cubicBezTo>
                    <a:pt x="2894526" y="1382467"/>
                    <a:pt x="2829730" y="1447263"/>
                    <a:pt x="2749800" y="1447263"/>
                  </a:cubicBezTo>
                  <a:lnTo>
                    <a:pt x="144726" y="1447263"/>
                  </a:lnTo>
                  <a:cubicBezTo>
                    <a:pt x="64796" y="1447263"/>
                    <a:pt x="0" y="1382467"/>
                    <a:pt x="0" y="1302537"/>
                  </a:cubicBezTo>
                  <a:lnTo>
                    <a:pt x="0" y="14472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7649" tIns="217649" rIns="217649" bIns="217649" numCol="1" spcCol="1270" anchor="ctr" anchorCtr="0">
              <a:noAutofit/>
            </a:bodyPr>
            <a:lstStyle/>
            <a:p>
              <a:pPr lvl="0" algn="ctr" defTabSz="2044700">
                <a:lnSpc>
                  <a:spcPct val="90000"/>
                </a:lnSpc>
                <a:spcBef>
                  <a:spcPct val="0"/>
                </a:spcBef>
                <a:spcAft>
                  <a:spcPct val="35000"/>
                </a:spcAft>
              </a:pPr>
              <a:r>
                <a:rPr lang="en-US" sz="4600" kern="1200" dirty="0" smtClean="0"/>
                <a:t>Holy Spirit</a:t>
              </a:r>
              <a:endParaRPr lang="en-US" sz="4600" kern="1200" dirty="0"/>
            </a:p>
          </p:txBody>
        </p:sp>
        <p:sp>
          <p:nvSpPr>
            <p:cNvPr id="14" name="Freeform 13"/>
            <p:cNvSpPr/>
            <p:nvPr/>
          </p:nvSpPr>
          <p:spPr>
            <a:xfrm>
              <a:off x="5494108" y="5299919"/>
              <a:ext cx="2894526" cy="1447263"/>
            </a:xfrm>
            <a:custGeom>
              <a:avLst/>
              <a:gdLst>
                <a:gd name="connsiteX0" fmla="*/ 0 w 2894526"/>
                <a:gd name="connsiteY0" fmla="*/ 144726 h 1447263"/>
                <a:gd name="connsiteX1" fmla="*/ 144726 w 2894526"/>
                <a:gd name="connsiteY1" fmla="*/ 0 h 1447263"/>
                <a:gd name="connsiteX2" fmla="*/ 2749800 w 2894526"/>
                <a:gd name="connsiteY2" fmla="*/ 0 h 1447263"/>
                <a:gd name="connsiteX3" fmla="*/ 2894526 w 2894526"/>
                <a:gd name="connsiteY3" fmla="*/ 144726 h 1447263"/>
                <a:gd name="connsiteX4" fmla="*/ 2894526 w 2894526"/>
                <a:gd name="connsiteY4" fmla="*/ 1302537 h 1447263"/>
                <a:gd name="connsiteX5" fmla="*/ 2749800 w 2894526"/>
                <a:gd name="connsiteY5" fmla="*/ 1447263 h 1447263"/>
                <a:gd name="connsiteX6" fmla="*/ 144726 w 2894526"/>
                <a:gd name="connsiteY6" fmla="*/ 1447263 h 1447263"/>
                <a:gd name="connsiteX7" fmla="*/ 0 w 2894526"/>
                <a:gd name="connsiteY7" fmla="*/ 1302537 h 1447263"/>
                <a:gd name="connsiteX8" fmla="*/ 0 w 2894526"/>
                <a:gd name="connsiteY8" fmla="*/ 144726 h 144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526" h="1447263">
                  <a:moveTo>
                    <a:pt x="0" y="144726"/>
                  </a:moveTo>
                  <a:cubicBezTo>
                    <a:pt x="0" y="64796"/>
                    <a:pt x="64796" y="0"/>
                    <a:pt x="144726" y="0"/>
                  </a:cubicBezTo>
                  <a:lnTo>
                    <a:pt x="2749800" y="0"/>
                  </a:lnTo>
                  <a:cubicBezTo>
                    <a:pt x="2829730" y="0"/>
                    <a:pt x="2894526" y="64796"/>
                    <a:pt x="2894526" y="144726"/>
                  </a:cubicBezTo>
                  <a:lnTo>
                    <a:pt x="2894526" y="1302537"/>
                  </a:lnTo>
                  <a:cubicBezTo>
                    <a:pt x="2894526" y="1382467"/>
                    <a:pt x="2829730" y="1447263"/>
                    <a:pt x="2749800" y="1447263"/>
                  </a:cubicBezTo>
                  <a:lnTo>
                    <a:pt x="144726" y="1447263"/>
                  </a:lnTo>
                  <a:cubicBezTo>
                    <a:pt x="64796" y="1447263"/>
                    <a:pt x="0" y="1382467"/>
                    <a:pt x="0" y="1302537"/>
                  </a:cubicBezTo>
                  <a:lnTo>
                    <a:pt x="0" y="144726"/>
                  </a:lnTo>
                  <a:close/>
                </a:path>
              </a:pathLst>
            </a:custGeom>
            <a:gradFill>
              <a:gsLst>
                <a:gs pos="0">
                  <a:schemeClr val="tx2">
                    <a:lumMod val="75000"/>
                  </a:schemeClr>
                </a:gs>
                <a:gs pos="87000">
                  <a:srgbClr val="002060"/>
                </a:gs>
                <a:gs pos="100000">
                  <a:schemeClr val="tx1">
                    <a:lumMod val="50000"/>
                    <a:lumOff val="5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7649" tIns="217649" rIns="217649" bIns="217649" numCol="1" spcCol="1270" anchor="ctr" anchorCtr="0">
              <a:noAutofit/>
            </a:bodyPr>
            <a:lstStyle/>
            <a:p>
              <a:pPr lvl="0" algn="ctr" defTabSz="2044700">
                <a:lnSpc>
                  <a:spcPct val="90000"/>
                </a:lnSpc>
                <a:spcBef>
                  <a:spcPct val="0"/>
                </a:spcBef>
                <a:spcAft>
                  <a:spcPct val="35000"/>
                </a:spcAft>
              </a:pPr>
              <a:r>
                <a:rPr lang="en-US" sz="4600" dirty="0" smtClean="0"/>
                <a:t>Student </a:t>
              </a:r>
              <a:endParaRPr lang="en-US" sz="4600" kern="1200" dirty="0"/>
            </a:p>
          </p:txBody>
        </p:sp>
      </p:grpSp>
      <p:sp>
        <p:nvSpPr>
          <p:cNvPr id="18" name="Freeform 17"/>
          <p:cNvSpPr/>
          <p:nvPr/>
        </p:nvSpPr>
        <p:spPr>
          <a:xfrm>
            <a:off x="3484354" y="3552156"/>
            <a:ext cx="2153515" cy="975008"/>
          </a:xfrm>
          <a:custGeom>
            <a:avLst/>
            <a:gdLst>
              <a:gd name="connsiteX0" fmla="*/ 0 w 2894526"/>
              <a:gd name="connsiteY0" fmla="*/ 144726 h 1447263"/>
              <a:gd name="connsiteX1" fmla="*/ 144726 w 2894526"/>
              <a:gd name="connsiteY1" fmla="*/ 0 h 1447263"/>
              <a:gd name="connsiteX2" fmla="*/ 2749800 w 2894526"/>
              <a:gd name="connsiteY2" fmla="*/ 0 h 1447263"/>
              <a:gd name="connsiteX3" fmla="*/ 2894526 w 2894526"/>
              <a:gd name="connsiteY3" fmla="*/ 144726 h 1447263"/>
              <a:gd name="connsiteX4" fmla="*/ 2894526 w 2894526"/>
              <a:gd name="connsiteY4" fmla="*/ 1302537 h 1447263"/>
              <a:gd name="connsiteX5" fmla="*/ 2749800 w 2894526"/>
              <a:gd name="connsiteY5" fmla="*/ 1447263 h 1447263"/>
              <a:gd name="connsiteX6" fmla="*/ 144726 w 2894526"/>
              <a:gd name="connsiteY6" fmla="*/ 1447263 h 1447263"/>
              <a:gd name="connsiteX7" fmla="*/ 0 w 2894526"/>
              <a:gd name="connsiteY7" fmla="*/ 1302537 h 1447263"/>
              <a:gd name="connsiteX8" fmla="*/ 0 w 2894526"/>
              <a:gd name="connsiteY8" fmla="*/ 144726 h 144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526" h="1447263">
                <a:moveTo>
                  <a:pt x="0" y="144726"/>
                </a:moveTo>
                <a:cubicBezTo>
                  <a:pt x="0" y="64796"/>
                  <a:pt x="64796" y="0"/>
                  <a:pt x="144726" y="0"/>
                </a:cubicBezTo>
                <a:lnTo>
                  <a:pt x="2749800" y="0"/>
                </a:lnTo>
                <a:cubicBezTo>
                  <a:pt x="2829730" y="0"/>
                  <a:pt x="2894526" y="64796"/>
                  <a:pt x="2894526" y="144726"/>
                </a:cubicBezTo>
                <a:lnTo>
                  <a:pt x="2894526" y="1302537"/>
                </a:lnTo>
                <a:cubicBezTo>
                  <a:pt x="2894526" y="1382467"/>
                  <a:pt x="2829730" y="1447263"/>
                  <a:pt x="2749800" y="1447263"/>
                </a:cubicBezTo>
                <a:lnTo>
                  <a:pt x="144726" y="1447263"/>
                </a:lnTo>
                <a:cubicBezTo>
                  <a:pt x="64796" y="1447263"/>
                  <a:pt x="0" y="1382467"/>
                  <a:pt x="0" y="1302537"/>
                </a:cubicBezTo>
                <a:lnTo>
                  <a:pt x="0" y="144726"/>
                </a:lnTo>
                <a:close/>
              </a:path>
            </a:pathLst>
          </a:custGeom>
          <a:gradFill>
            <a:gsLst>
              <a:gs pos="0">
                <a:schemeClr val="tx2">
                  <a:lumMod val="75000"/>
                </a:schemeClr>
              </a:gs>
              <a:gs pos="87000">
                <a:srgbClr val="002060"/>
              </a:gs>
              <a:gs pos="100000">
                <a:schemeClr val="tx1">
                  <a:lumMod val="50000"/>
                  <a:lumOff val="5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7649" tIns="217649" rIns="217649" bIns="217649" numCol="1" spcCol="1270" anchor="ctr" anchorCtr="0">
            <a:noAutofit/>
          </a:bodyPr>
          <a:lstStyle/>
          <a:p>
            <a:pPr lvl="0" algn="ctr" defTabSz="2044700">
              <a:lnSpc>
                <a:spcPct val="90000"/>
              </a:lnSpc>
              <a:spcBef>
                <a:spcPct val="0"/>
              </a:spcBef>
              <a:spcAft>
                <a:spcPct val="35000"/>
              </a:spcAft>
            </a:pPr>
            <a:r>
              <a:rPr lang="en-US" sz="4000" dirty="0" smtClean="0"/>
              <a:t>Student</a:t>
            </a:r>
            <a:endParaRPr lang="en-US" sz="4000" kern="1200" dirty="0"/>
          </a:p>
        </p:txBody>
      </p:sp>
      <p:sp>
        <p:nvSpPr>
          <p:cNvPr id="24" name="Left Arrow 23"/>
          <p:cNvSpPr/>
          <p:nvPr/>
        </p:nvSpPr>
        <p:spPr>
          <a:xfrm rot="18068414">
            <a:off x="1311059" y="3617642"/>
            <a:ext cx="2063909" cy="408444"/>
          </a:xfrm>
          <a:prstGeom prst="leftArrow">
            <a:avLst>
              <a:gd name="adj1" fmla="val 50000"/>
              <a:gd name="adj2" fmla="val 89978"/>
            </a:avLst>
          </a:prstGeom>
          <a:gradFill>
            <a:gsLst>
              <a:gs pos="0">
                <a:srgbClr val="FFCC00"/>
              </a:gs>
              <a:gs pos="86000">
                <a:srgbClr val="FFCC00"/>
              </a:gs>
              <a:gs pos="100000">
                <a:srgbClr val="FFFF66"/>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5" name="Up-Down Arrow 24"/>
          <p:cNvSpPr/>
          <p:nvPr/>
        </p:nvSpPr>
        <p:spPr>
          <a:xfrm rot="5400000">
            <a:off x="4373336" y="5304066"/>
            <a:ext cx="402769" cy="1485898"/>
          </a:xfrm>
          <a:prstGeom prst="upDownArrow">
            <a:avLst>
              <a:gd name="adj1" fmla="val 50000"/>
              <a:gd name="adj2" fmla="val 78609"/>
            </a:avLst>
          </a:prstGeom>
          <a:gradFill>
            <a:gsLst>
              <a:gs pos="90000">
                <a:srgbClr val="FFCC00"/>
              </a:gs>
              <a:gs pos="3000">
                <a:srgbClr val="FFCC00"/>
              </a:gs>
              <a:gs pos="100000">
                <a:srgbClr val="FFFF66"/>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Left Arrow 25"/>
          <p:cNvSpPr/>
          <p:nvPr/>
        </p:nvSpPr>
        <p:spPr>
          <a:xfrm rot="3531586" flipH="1">
            <a:off x="5747254" y="3617641"/>
            <a:ext cx="2063909" cy="408444"/>
          </a:xfrm>
          <a:prstGeom prst="leftArrow">
            <a:avLst>
              <a:gd name="adj1" fmla="val 50000"/>
              <a:gd name="adj2" fmla="val 89978"/>
            </a:avLst>
          </a:prstGeom>
          <a:gradFill>
            <a:gsLst>
              <a:gs pos="0">
                <a:srgbClr val="FFCC00"/>
              </a:gs>
              <a:gs pos="86000">
                <a:srgbClr val="FFCC00"/>
              </a:gs>
              <a:gs pos="100000">
                <a:srgbClr val="FFFF66"/>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7" name="Left Arrow 26"/>
          <p:cNvSpPr/>
          <p:nvPr/>
        </p:nvSpPr>
        <p:spPr>
          <a:xfrm rot="16200000">
            <a:off x="4169506" y="2938579"/>
            <a:ext cx="804987" cy="262940"/>
          </a:xfrm>
          <a:prstGeom prst="leftArrow">
            <a:avLst>
              <a:gd name="adj1" fmla="val 50000"/>
              <a:gd name="adj2" fmla="val 89978"/>
            </a:avLst>
          </a:prstGeom>
          <a:gradFill>
            <a:gsLst>
              <a:gs pos="0">
                <a:srgbClr val="FFCC00"/>
              </a:gs>
              <a:gs pos="86000">
                <a:srgbClr val="FFCC00"/>
              </a:gs>
              <a:gs pos="100000">
                <a:srgbClr val="FFFF66"/>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8" name="Up-Down Arrow 27"/>
          <p:cNvSpPr/>
          <p:nvPr/>
        </p:nvSpPr>
        <p:spPr>
          <a:xfrm rot="2396240">
            <a:off x="2986493" y="4433684"/>
            <a:ext cx="290723" cy="866027"/>
          </a:xfrm>
          <a:prstGeom prst="upDownArrow">
            <a:avLst>
              <a:gd name="adj1" fmla="val 50000"/>
              <a:gd name="adj2" fmla="val 78609"/>
            </a:avLst>
          </a:prstGeom>
          <a:gradFill>
            <a:gsLst>
              <a:gs pos="90000">
                <a:srgbClr val="FFCC00"/>
              </a:gs>
              <a:gs pos="3000">
                <a:srgbClr val="FFCC00"/>
              </a:gs>
              <a:gs pos="100000">
                <a:srgbClr val="FFFF66"/>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Up-Down Arrow 29"/>
          <p:cNvSpPr/>
          <p:nvPr/>
        </p:nvSpPr>
        <p:spPr>
          <a:xfrm rot="19203760" flipH="1">
            <a:off x="5845006" y="4433684"/>
            <a:ext cx="290723" cy="866027"/>
          </a:xfrm>
          <a:prstGeom prst="upDownArrow">
            <a:avLst>
              <a:gd name="adj1" fmla="val 50000"/>
              <a:gd name="adj2" fmla="val 78609"/>
            </a:avLst>
          </a:prstGeom>
          <a:gradFill>
            <a:gsLst>
              <a:gs pos="90000">
                <a:srgbClr val="FFCC00"/>
              </a:gs>
              <a:gs pos="3000">
                <a:srgbClr val="FFCC00"/>
              </a:gs>
              <a:gs pos="100000">
                <a:srgbClr val="FFFF66"/>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Freeform 30"/>
          <p:cNvSpPr/>
          <p:nvPr/>
        </p:nvSpPr>
        <p:spPr>
          <a:xfrm>
            <a:off x="749637" y="5292025"/>
            <a:ext cx="2894526" cy="1447263"/>
          </a:xfrm>
          <a:custGeom>
            <a:avLst/>
            <a:gdLst>
              <a:gd name="connsiteX0" fmla="*/ 0 w 2894526"/>
              <a:gd name="connsiteY0" fmla="*/ 144726 h 1447263"/>
              <a:gd name="connsiteX1" fmla="*/ 144726 w 2894526"/>
              <a:gd name="connsiteY1" fmla="*/ 0 h 1447263"/>
              <a:gd name="connsiteX2" fmla="*/ 2749800 w 2894526"/>
              <a:gd name="connsiteY2" fmla="*/ 0 h 1447263"/>
              <a:gd name="connsiteX3" fmla="*/ 2894526 w 2894526"/>
              <a:gd name="connsiteY3" fmla="*/ 144726 h 1447263"/>
              <a:gd name="connsiteX4" fmla="*/ 2894526 w 2894526"/>
              <a:gd name="connsiteY4" fmla="*/ 1302537 h 1447263"/>
              <a:gd name="connsiteX5" fmla="*/ 2749800 w 2894526"/>
              <a:gd name="connsiteY5" fmla="*/ 1447263 h 1447263"/>
              <a:gd name="connsiteX6" fmla="*/ 144726 w 2894526"/>
              <a:gd name="connsiteY6" fmla="*/ 1447263 h 1447263"/>
              <a:gd name="connsiteX7" fmla="*/ 0 w 2894526"/>
              <a:gd name="connsiteY7" fmla="*/ 1302537 h 1447263"/>
              <a:gd name="connsiteX8" fmla="*/ 0 w 2894526"/>
              <a:gd name="connsiteY8" fmla="*/ 144726 h 144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4526" h="1447263">
                <a:moveTo>
                  <a:pt x="0" y="144726"/>
                </a:moveTo>
                <a:cubicBezTo>
                  <a:pt x="0" y="64796"/>
                  <a:pt x="64796" y="0"/>
                  <a:pt x="144726" y="0"/>
                </a:cubicBezTo>
                <a:lnTo>
                  <a:pt x="2749800" y="0"/>
                </a:lnTo>
                <a:cubicBezTo>
                  <a:pt x="2829730" y="0"/>
                  <a:pt x="2894526" y="64796"/>
                  <a:pt x="2894526" y="144726"/>
                </a:cubicBezTo>
                <a:lnTo>
                  <a:pt x="2894526" y="1302537"/>
                </a:lnTo>
                <a:cubicBezTo>
                  <a:pt x="2894526" y="1382467"/>
                  <a:pt x="2829730" y="1447263"/>
                  <a:pt x="2749800" y="1447263"/>
                </a:cubicBezTo>
                <a:lnTo>
                  <a:pt x="144726" y="1447263"/>
                </a:lnTo>
                <a:cubicBezTo>
                  <a:pt x="64796" y="1447263"/>
                  <a:pt x="0" y="1382467"/>
                  <a:pt x="0" y="1302537"/>
                </a:cubicBezTo>
                <a:lnTo>
                  <a:pt x="0" y="144726"/>
                </a:lnTo>
                <a:close/>
              </a:path>
            </a:pathLst>
          </a:custGeom>
          <a:gradFill>
            <a:gsLst>
              <a:gs pos="0">
                <a:schemeClr val="tx2">
                  <a:lumMod val="75000"/>
                </a:schemeClr>
              </a:gs>
              <a:gs pos="87000">
                <a:srgbClr val="002060"/>
              </a:gs>
              <a:gs pos="100000">
                <a:schemeClr val="tx1">
                  <a:lumMod val="50000"/>
                  <a:lumOff val="5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7649" tIns="217649" rIns="217649" bIns="217649" numCol="1" spcCol="1270" anchor="ctr" anchorCtr="0">
            <a:noAutofit/>
          </a:bodyPr>
          <a:lstStyle/>
          <a:p>
            <a:pPr lvl="0" algn="ctr" defTabSz="2044700">
              <a:lnSpc>
                <a:spcPct val="90000"/>
              </a:lnSpc>
              <a:spcBef>
                <a:spcPct val="0"/>
              </a:spcBef>
              <a:spcAft>
                <a:spcPct val="35000"/>
              </a:spcAft>
            </a:pPr>
            <a:r>
              <a:rPr lang="en-US" sz="4600" dirty="0" smtClean="0"/>
              <a:t>Teacher </a:t>
            </a:r>
            <a:endParaRPr lang="en-US" sz="4600" kern="1200" dirty="0"/>
          </a:p>
        </p:txBody>
      </p:sp>
    </p:spTree>
    <p:extLst>
      <p:ext uri="{BB962C8B-B14F-4D97-AF65-F5344CB8AC3E}">
        <p14:creationId xmlns:p14="http://schemas.microsoft.com/office/powerpoint/2010/main" val="265643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48"/>
            <a:ext cx="8229600" cy="1143000"/>
          </a:xfrm>
        </p:spPr>
        <p:txBody>
          <a:bodyPr/>
          <a:lstStyle/>
          <a:p>
            <a:r>
              <a:rPr lang="en-US" sz="4000" dirty="0" smtClean="0">
                <a:latin typeface="Calisto MT" panose="02040603050505030304" pitchFamily="18" charset="0"/>
              </a:rPr>
              <a:t>“That all may be edified of all”</a:t>
            </a:r>
            <a:r>
              <a:rPr lang="en-US" sz="2400" dirty="0" smtClean="0">
                <a:latin typeface="Calisto MT" panose="02040603050505030304" pitchFamily="18" charset="0"/>
              </a:rPr>
              <a:t/>
            </a:r>
            <a:br>
              <a:rPr lang="en-US" sz="2400" dirty="0" smtClean="0">
                <a:latin typeface="Calisto MT" panose="02040603050505030304" pitchFamily="18" charset="0"/>
              </a:rPr>
            </a:br>
            <a:r>
              <a:rPr lang="en-US" sz="2400" dirty="0" smtClean="0">
                <a:latin typeface="Calisto MT" panose="02040603050505030304" pitchFamily="18" charset="0"/>
              </a:rPr>
              <a:t>-Doctrine &amp; Covenants 88:122</a:t>
            </a:r>
            <a:endParaRPr lang="en-US" sz="2400" dirty="0">
              <a:latin typeface="Calisto MT" panose="02040603050505030304" pitchFamily="18" charset="0"/>
            </a:endParaRPr>
          </a:p>
        </p:txBody>
      </p:sp>
      <p:sp>
        <p:nvSpPr>
          <p:cNvPr id="3" name="Content Placeholder 2"/>
          <p:cNvSpPr>
            <a:spLocks noGrp="1"/>
          </p:cNvSpPr>
          <p:nvPr>
            <p:ph idx="1"/>
          </p:nvPr>
        </p:nvSpPr>
        <p:spPr>
          <a:xfrm>
            <a:off x="2661557" y="1482946"/>
            <a:ext cx="3820886" cy="4525963"/>
          </a:xfrm>
        </p:spPr>
        <p:txBody>
          <a:bodyPr/>
          <a:lstStyle/>
          <a:p>
            <a:pPr marL="0" indent="0">
              <a:buNone/>
            </a:pPr>
            <a:r>
              <a:rPr lang="en-US" sz="1500" dirty="0">
                <a:latin typeface="Calisto MT" panose="02040603050505030304" pitchFamily="18" charset="0"/>
              </a:rPr>
              <a:t>"I passed one day through a lonely town</a:t>
            </a:r>
            <a:br>
              <a:rPr lang="en-US" sz="1500" dirty="0">
                <a:latin typeface="Calisto MT" panose="02040603050505030304" pitchFamily="18" charset="0"/>
              </a:rPr>
            </a:br>
            <a:r>
              <a:rPr lang="en-US" sz="1500" dirty="0">
                <a:latin typeface="Calisto MT" panose="02040603050505030304" pitchFamily="18" charset="0"/>
              </a:rPr>
              <a:t>And saw men tearing a building down</a:t>
            </a:r>
            <a:br>
              <a:rPr lang="en-US" sz="1500" dirty="0">
                <a:latin typeface="Calisto MT" panose="02040603050505030304" pitchFamily="18" charset="0"/>
              </a:rPr>
            </a:br>
            <a:r>
              <a:rPr lang="en-US" sz="1500" dirty="0">
                <a:latin typeface="Calisto MT" panose="02040603050505030304" pitchFamily="18" charset="0"/>
              </a:rPr>
              <a:t>With a ho heave ho and a husky yell</a:t>
            </a:r>
            <a:br>
              <a:rPr lang="en-US" sz="1500" dirty="0">
                <a:latin typeface="Calisto MT" panose="02040603050505030304" pitchFamily="18" charset="0"/>
              </a:rPr>
            </a:br>
            <a:r>
              <a:rPr lang="en-US" sz="1500" dirty="0">
                <a:latin typeface="Calisto MT" panose="02040603050505030304" pitchFamily="18" charset="0"/>
              </a:rPr>
              <a:t>They swung a beam and a side wall fell</a:t>
            </a:r>
            <a:br>
              <a:rPr lang="en-US" sz="1500" dirty="0">
                <a:latin typeface="Calisto MT" panose="02040603050505030304" pitchFamily="18" charset="0"/>
              </a:rPr>
            </a:br>
            <a:r>
              <a:rPr lang="en-US" sz="1500" dirty="0">
                <a:latin typeface="Calisto MT" panose="02040603050505030304" pitchFamily="18" charset="0"/>
              </a:rPr>
              <a:t>I asked the foreman, 'are these men skilled?</a:t>
            </a:r>
            <a:br>
              <a:rPr lang="en-US" sz="1500" dirty="0">
                <a:latin typeface="Calisto MT" panose="02040603050505030304" pitchFamily="18" charset="0"/>
              </a:rPr>
            </a:br>
            <a:r>
              <a:rPr lang="en-US" sz="1500" dirty="0">
                <a:latin typeface="Calisto MT" panose="02040603050505030304" pitchFamily="18" charset="0"/>
              </a:rPr>
              <a:t>The kind you'd hire if you had to build?'</a:t>
            </a:r>
            <a:br>
              <a:rPr lang="en-US" sz="1500" dirty="0">
                <a:latin typeface="Calisto MT" panose="02040603050505030304" pitchFamily="18" charset="0"/>
              </a:rPr>
            </a:br>
            <a:r>
              <a:rPr lang="en-US" sz="1500" dirty="0">
                <a:latin typeface="Calisto MT" panose="02040603050505030304" pitchFamily="18" charset="0"/>
              </a:rPr>
              <a:t/>
            </a:r>
            <a:br>
              <a:rPr lang="en-US" sz="1500" dirty="0">
                <a:latin typeface="Calisto MT" panose="02040603050505030304" pitchFamily="18" charset="0"/>
              </a:rPr>
            </a:br>
            <a:r>
              <a:rPr lang="en-US" sz="1500" dirty="0">
                <a:latin typeface="Calisto MT" panose="02040603050505030304" pitchFamily="18" charset="0"/>
              </a:rPr>
              <a:t>'Oh no', he chuckled 'no indeed. </a:t>
            </a:r>
            <a:br>
              <a:rPr lang="en-US" sz="1500" dirty="0">
                <a:latin typeface="Calisto MT" panose="02040603050505030304" pitchFamily="18" charset="0"/>
              </a:rPr>
            </a:br>
            <a:r>
              <a:rPr lang="en-US" sz="1500" dirty="0">
                <a:latin typeface="Calisto MT" panose="02040603050505030304" pitchFamily="18" charset="0"/>
              </a:rPr>
              <a:t>The common </a:t>
            </a:r>
            <a:r>
              <a:rPr lang="en-US" sz="1500" dirty="0" err="1">
                <a:latin typeface="Calisto MT" panose="02040603050505030304" pitchFamily="18" charset="0"/>
              </a:rPr>
              <a:t>labourer</a:t>
            </a:r>
            <a:r>
              <a:rPr lang="en-US" sz="1500" dirty="0">
                <a:latin typeface="Calisto MT" panose="02040603050505030304" pitchFamily="18" charset="0"/>
              </a:rPr>
              <a:t> is all I need.</a:t>
            </a:r>
            <a:br>
              <a:rPr lang="en-US" sz="1500" dirty="0">
                <a:latin typeface="Calisto MT" panose="02040603050505030304" pitchFamily="18" charset="0"/>
              </a:rPr>
            </a:br>
            <a:r>
              <a:rPr lang="en-US" sz="1500" dirty="0">
                <a:latin typeface="Calisto MT" panose="02040603050505030304" pitchFamily="18" charset="0"/>
              </a:rPr>
              <a:t>Why I can destroy in a day or two</a:t>
            </a:r>
            <a:br>
              <a:rPr lang="en-US" sz="1500" dirty="0">
                <a:latin typeface="Calisto MT" panose="02040603050505030304" pitchFamily="18" charset="0"/>
              </a:rPr>
            </a:br>
            <a:r>
              <a:rPr lang="en-US" sz="1500" dirty="0">
                <a:latin typeface="Calisto MT" panose="02040603050505030304" pitchFamily="18" charset="0"/>
              </a:rPr>
              <a:t>What builders have taken weeks to do'.</a:t>
            </a:r>
            <a:br>
              <a:rPr lang="en-US" sz="1500" dirty="0">
                <a:latin typeface="Calisto MT" panose="02040603050505030304" pitchFamily="18" charset="0"/>
              </a:rPr>
            </a:br>
            <a:r>
              <a:rPr lang="en-US" sz="1500" dirty="0">
                <a:latin typeface="Calisto MT" panose="02040603050505030304" pitchFamily="18" charset="0"/>
              </a:rPr>
              <a:t>I thought to myself as I went on my way</a:t>
            </a:r>
            <a:br>
              <a:rPr lang="en-US" sz="1500" dirty="0">
                <a:latin typeface="Calisto MT" panose="02040603050505030304" pitchFamily="18" charset="0"/>
              </a:rPr>
            </a:br>
            <a:r>
              <a:rPr lang="en-US" sz="1500" dirty="0">
                <a:latin typeface="Calisto MT" panose="02040603050505030304" pitchFamily="18" charset="0"/>
              </a:rPr>
              <a:t>Which of these roles have I tried to play?</a:t>
            </a:r>
            <a:br>
              <a:rPr lang="en-US" sz="1500" dirty="0">
                <a:latin typeface="Calisto MT" panose="02040603050505030304" pitchFamily="18" charset="0"/>
              </a:rPr>
            </a:br>
            <a:r>
              <a:rPr lang="en-US" sz="1500" dirty="0">
                <a:latin typeface="Calisto MT" panose="02040603050505030304" pitchFamily="18" charset="0"/>
              </a:rPr>
              <a:t/>
            </a:r>
            <a:br>
              <a:rPr lang="en-US" sz="1500" dirty="0">
                <a:latin typeface="Calisto MT" panose="02040603050505030304" pitchFamily="18" charset="0"/>
              </a:rPr>
            </a:br>
            <a:r>
              <a:rPr lang="en-US" sz="1500" dirty="0">
                <a:latin typeface="Calisto MT" panose="02040603050505030304" pitchFamily="18" charset="0"/>
              </a:rPr>
              <a:t>Am I a builder who works with care</a:t>
            </a:r>
            <a:br>
              <a:rPr lang="en-US" sz="1500" dirty="0">
                <a:latin typeface="Calisto MT" panose="02040603050505030304" pitchFamily="18" charset="0"/>
              </a:rPr>
            </a:br>
            <a:r>
              <a:rPr lang="en-US" sz="1500" dirty="0">
                <a:latin typeface="Calisto MT" panose="02040603050505030304" pitchFamily="18" charset="0"/>
              </a:rPr>
              <a:t>Strengthening lives by rule and square</a:t>
            </a:r>
            <a:br>
              <a:rPr lang="en-US" sz="1500" dirty="0">
                <a:latin typeface="Calisto MT" panose="02040603050505030304" pitchFamily="18" charset="0"/>
              </a:rPr>
            </a:br>
            <a:r>
              <a:rPr lang="en-US" sz="1500" dirty="0">
                <a:latin typeface="Calisto MT" panose="02040603050505030304" pitchFamily="18" charset="0"/>
              </a:rPr>
              <a:t>Shaping my peers to a well-made plan</a:t>
            </a:r>
            <a:br>
              <a:rPr lang="en-US" sz="1500" dirty="0">
                <a:latin typeface="Calisto MT" panose="02040603050505030304" pitchFamily="18" charset="0"/>
              </a:rPr>
            </a:br>
            <a:r>
              <a:rPr lang="en-US" sz="1500" dirty="0">
                <a:latin typeface="Calisto MT" panose="02040603050505030304" pitchFamily="18" charset="0"/>
              </a:rPr>
              <a:t>Helping them be the best they can?</a:t>
            </a:r>
            <a:br>
              <a:rPr lang="en-US" sz="1500" dirty="0">
                <a:latin typeface="Calisto MT" panose="02040603050505030304" pitchFamily="18" charset="0"/>
              </a:rPr>
            </a:br>
            <a:r>
              <a:rPr lang="en-US" sz="1500" dirty="0">
                <a:latin typeface="Calisto MT" panose="02040603050505030304" pitchFamily="18" charset="0"/>
              </a:rPr>
              <a:t>Or am I a wrecker who walks around</a:t>
            </a:r>
            <a:br>
              <a:rPr lang="en-US" sz="1500" dirty="0">
                <a:latin typeface="Calisto MT" panose="02040603050505030304" pitchFamily="18" charset="0"/>
              </a:rPr>
            </a:br>
            <a:r>
              <a:rPr lang="en-US" sz="1500" dirty="0">
                <a:latin typeface="Calisto MT" panose="02040603050505030304" pitchFamily="18" charset="0"/>
              </a:rPr>
              <a:t>Content with the </a:t>
            </a:r>
            <a:r>
              <a:rPr lang="en-US" sz="1500" dirty="0" err="1">
                <a:latin typeface="Calisto MT" panose="02040603050505030304" pitchFamily="18" charset="0"/>
              </a:rPr>
              <a:t>labour</a:t>
            </a:r>
            <a:r>
              <a:rPr lang="en-US" sz="1500" dirty="0">
                <a:latin typeface="Calisto MT" panose="02040603050505030304" pitchFamily="18" charset="0"/>
              </a:rPr>
              <a:t> of tearing down</a:t>
            </a:r>
            <a:r>
              <a:rPr lang="en-US" sz="1500" dirty="0" smtClean="0">
                <a:latin typeface="Calisto MT" panose="02040603050505030304" pitchFamily="18" charset="0"/>
              </a:rPr>
              <a:t>?“</a:t>
            </a:r>
          </a:p>
          <a:p>
            <a:pPr marL="0" indent="0" algn="r">
              <a:buNone/>
            </a:pPr>
            <a:r>
              <a:rPr lang="en-US" sz="1500" i="1" dirty="0" smtClean="0">
                <a:latin typeface="Calisto MT" panose="02040603050505030304" pitchFamily="18" charset="0"/>
              </a:rPr>
              <a:t>-Author Unknown</a:t>
            </a:r>
            <a:endParaRPr lang="en-US" sz="1500" i="1" dirty="0">
              <a:latin typeface="Calisto MT" panose="02040603050505030304" pitchFamily="18" charset="0"/>
            </a:endParaRPr>
          </a:p>
        </p:txBody>
      </p:sp>
      <p:pic>
        <p:nvPicPr>
          <p:cNvPr id="1026" name="Picture 2" descr="http://www.missoulacountyhomes.com/wp-content/uploads/2012/05/Buil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33336"/>
            <a:ext cx="2304597" cy="1537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hristaavampato.files.wordpress.com/2011/07/build-up-or-tear-down-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482946"/>
            <a:ext cx="2304596" cy="2824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rahbush.blog.com/files/2013/05/encouragement-hubpage-bn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915" r="12743"/>
          <a:stretch/>
        </p:blipFill>
        <p:spPr bwMode="auto">
          <a:xfrm>
            <a:off x="6482443" y="5133312"/>
            <a:ext cx="2661557" cy="12377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huffpost.com/gen/978822/images/o-BULLYING-faceboo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1672" y="1489031"/>
            <a:ext cx="2622328" cy="17482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avamadison.dance/wp-content/uploads/2014/03/photodune-1107411-discourage-or-encourage-directions-on-a-signpost-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6265" y="3419240"/>
            <a:ext cx="1533912" cy="153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65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828" y="1600200"/>
            <a:ext cx="4610100" cy="4721636"/>
          </a:xfrm>
          <a:prstGeom prst="rect">
            <a:avLst/>
          </a:prstGeom>
        </p:spPr>
      </p:pic>
      <p:sp>
        <p:nvSpPr>
          <p:cNvPr id="4" name="Title 3"/>
          <p:cNvSpPr>
            <a:spLocks noGrp="1"/>
          </p:cNvSpPr>
          <p:nvPr>
            <p:ph type="title"/>
          </p:nvPr>
        </p:nvSpPr>
        <p:spPr/>
        <p:txBody>
          <a:bodyPr>
            <a:normAutofit fontScale="90000"/>
          </a:bodyPr>
          <a:lstStyle/>
          <a:p>
            <a:r>
              <a:rPr lang="en-US" dirty="0" smtClean="0"/>
              <a:t>The Chinese Character For </a:t>
            </a:r>
            <a:br>
              <a:rPr lang="en-US" dirty="0" smtClean="0"/>
            </a:br>
            <a:r>
              <a:rPr lang="en-US" sz="6700" dirty="0" smtClean="0"/>
              <a:t>“Listening”</a:t>
            </a:r>
            <a:endParaRPr lang="en-US" dirty="0"/>
          </a:p>
        </p:txBody>
      </p:sp>
      <p:sp>
        <p:nvSpPr>
          <p:cNvPr id="9" name="TextBox 8"/>
          <p:cNvSpPr txBox="1"/>
          <p:nvPr/>
        </p:nvSpPr>
        <p:spPr>
          <a:xfrm>
            <a:off x="7315200" y="2677180"/>
            <a:ext cx="1219200" cy="523220"/>
          </a:xfrm>
          <a:prstGeom prst="rect">
            <a:avLst/>
          </a:prstGeom>
          <a:noFill/>
        </p:spPr>
        <p:txBody>
          <a:bodyPr wrap="square" rtlCol="0">
            <a:spAutoFit/>
          </a:bodyPr>
          <a:lstStyle/>
          <a:p>
            <a:r>
              <a:rPr lang="en-US" sz="2800" dirty="0" smtClean="0"/>
              <a:t>Eyes </a:t>
            </a:r>
            <a:endParaRPr lang="en-US" sz="2800" dirty="0"/>
          </a:p>
        </p:txBody>
      </p:sp>
      <p:sp>
        <p:nvSpPr>
          <p:cNvPr id="10" name="TextBox 9"/>
          <p:cNvSpPr txBox="1"/>
          <p:nvPr/>
        </p:nvSpPr>
        <p:spPr>
          <a:xfrm>
            <a:off x="6705600" y="4114800"/>
            <a:ext cx="2438400" cy="523220"/>
          </a:xfrm>
          <a:prstGeom prst="rect">
            <a:avLst/>
          </a:prstGeom>
          <a:noFill/>
        </p:spPr>
        <p:txBody>
          <a:bodyPr wrap="square" rtlCol="0">
            <a:spAutoFit/>
          </a:bodyPr>
          <a:lstStyle/>
          <a:p>
            <a:pPr algn="ctr"/>
            <a:r>
              <a:rPr lang="en-US" sz="2800" dirty="0" smtClean="0"/>
              <a:t>One or Single </a:t>
            </a:r>
            <a:endParaRPr lang="en-US" sz="2800" dirty="0"/>
          </a:p>
        </p:txBody>
      </p:sp>
      <p:sp>
        <p:nvSpPr>
          <p:cNvPr id="11" name="TextBox 10"/>
          <p:cNvSpPr txBox="1"/>
          <p:nvPr/>
        </p:nvSpPr>
        <p:spPr>
          <a:xfrm>
            <a:off x="7086600" y="5572780"/>
            <a:ext cx="2057400" cy="523220"/>
          </a:xfrm>
          <a:prstGeom prst="rect">
            <a:avLst/>
          </a:prstGeom>
          <a:noFill/>
        </p:spPr>
        <p:txBody>
          <a:bodyPr wrap="square" rtlCol="0">
            <a:spAutoFit/>
          </a:bodyPr>
          <a:lstStyle/>
          <a:p>
            <a:pPr algn="ctr"/>
            <a:r>
              <a:rPr lang="en-US" sz="2800" dirty="0" smtClean="0"/>
              <a:t>Heart </a:t>
            </a:r>
            <a:endParaRPr lang="en-US" sz="2800" dirty="0"/>
          </a:p>
        </p:txBody>
      </p:sp>
      <p:sp>
        <p:nvSpPr>
          <p:cNvPr id="12" name="TextBox 11"/>
          <p:cNvSpPr txBox="1"/>
          <p:nvPr/>
        </p:nvSpPr>
        <p:spPr>
          <a:xfrm>
            <a:off x="228600" y="2743200"/>
            <a:ext cx="2057400" cy="523220"/>
          </a:xfrm>
          <a:prstGeom prst="rect">
            <a:avLst/>
          </a:prstGeom>
          <a:noFill/>
        </p:spPr>
        <p:txBody>
          <a:bodyPr wrap="square" rtlCol="0">
            <a:spAutoFit/>
          </a:bodyPr>
          <a:lstStyle/>
          <a:p>
            <a:pPr algn="ctr"/>
            <a:r>
              <a:rPr lang="en-US" sz="2800" dirty="0" smtClean="0"/>
              <a:t>Ears </a:t>
            </a:r>
            <a:endParaRPr lang="en-US" sz="2800" dirty="0"/>
          </a:p>
        </p:txBody>
      </p:sp>
      <p:sp>
        <p:nvSpPr>
          <p:cNvPr id="13" name="TextBox 12"/>
          <p:cNvSpPr txBox="1"/>
          <p:nvPr/>
        </p:nvSpPr>
        <p:spPr>
          <a:xfrm>
            <a:off x="381000" y="4800600"/>
            <a:ext cx="1524000" cy="523220"/>
          </a:xfrm>
          <a:prstGeom prst="rect">
            <a:avLst/>
          </a:prstGeom>
          <a:noFill/>
        </p:spPr>
        <p:txBody>
          <a:bodyPr wrap="square" rtlCol="0">
            <a:spAutoFit/>
          </a:bodyPr>
          <a:lstStyle/>
          <a:p>
            <a:pPr algn="ctr"/>
            <a:r>
              <a:rPr lang="en-US" sz="2800" dirty="0" smtClean="0"/>
              <a:t>King </a:t>
            </a:r>
            <a:endParaRPr lang="en-US" sz="2800" dirty="0"/>
          </a:p>
        </p:txBody>
      </p:sp>
      <p:cxnSp>
        <p:nvCxnSpPr>
          <p:cNvPr id="15" name="Straight Arrow Connector 14"/>
          <p:cNvCxnSpPr/>
          <p:nvPr/>
        </p:nvCxnSpPr>
        <p:spPr>
          <a:xfrm flipH="1">
            <a:off x="6629400" y="3048000"/>
            <a:ext cx="609600" cy="228600"/>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172200" y="4419600"/>
            <a:ext cx="685800" cy="76200"/>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858000" y="5715000"/>
            <a:ext cx="685800" cy="76200"/>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24000" y="5105400"/>
            <a:ext cx="457200" cy="0"/>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76400" y="3037820"/>
            <a:ext cx="533400" cy="76200"/>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172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2870200" y="2895600"/>
            <a:ext cx="9144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9" name="Rectangle 3"/>
          <p:cNvSpPr>
            <a:spLocks noGrp="1" noChangeArrowheads="1"/>
          </p:cNvSpPr>
          <p:nvPr>
            <p:ph type="body" idx="1"/>
          </p:nvPr>
        </p:nvSpPr>
        <p:spPr>
          <a:xfrm>
            <a:off x="457200" y="2027238"/>
            <a:ext cx="7251700" cy="4525962"/>
          </a:xfrm>
        </p:spPr>
        <p:txBody>
          <a:bodyPr/>
          <a:lstStyle/>
          <a:p>
            <a:pPr eaLnBrk="1" hangingPunct="1">
              <a:spcBef>
                <a:spcPct val="0"/>
              </a:spcBef>
            </a:pPr>
            <a:r>
              <a:rPr lang="en-US" sz="4800" dirty="0" smtClean="0"/>
              <a:t>Tagging:                             </a:t>
            </a:r>
            <a:r>
              <a:rPr lang="en-US" sz="2800" b="1" dirty="0" smtClean="0">
                <a:solidFill>
                  <a:srgbClr val="FF0000"/>
                </a:solidFill>
              </a:rPr>
              <a:t>[</a:t>
            </a:r>
            <a:r>
              <a:rPr lang="en-US" sz="1800" dirty="0" smtClean="0"/>
              <a:t>Helping the verse(s) stand out so you can find it later.</a:t>
            </a:r>
            <a:r>
              <a:rPr lang="en-US" sz="2800" b="1" dirty="0" smtClean="0">
                <a:solidFill>
                  <a:srgbClr val="FF0000"/>
                </a:solidFill>
              </a:rPr>
              <a:t>]</a:t>
            </a:r>
            <a:endParaRPr lang="en-US" sz="1800" b="1" dirty="0" smtClean="0">
              <a:solidFill>
                <a:srgbClr val="FF0000"/>
              </a:solidFill>
            </a:endParaRPr>
          </a:p>
          <a:p>
            <a:pPr eaLnBrk="1" hangingPunct="1">
              <a:spcBef>
                <a:spcPct val="0"/>
              </a:spcBef>
            </a:pPr>
            <a:r>
              <a:rPr lang="en-US" sz="4800" dirty="0" smtClean="0"/>
              <a:t>Marking Insights:</a:t>
            </a:r>
            <a:r>
              <a:rPr lang="en-US" sz="1800" dirty="0" smtClean="0"/>
              <a:t>                                 Marking only the keywords in the verses. 	</a:t>
            </a:r>
          </a:p>
          <a:p>
            <a:pPr eaLnBrk="1" hangingPunct="1">
              <a:spcBef>
                <a:spcPct val="0"/>
              </a:spcBef>
            </a:pPr>
            <a:r>
              <a:rPr lang="en-US" sz="4800" dirty="0" smtClean="0"/>
              <a:t>Footnote Tags:                 </a:t>
            </a:r>
            <a:r>
              <a:rPr lang="en-US" sz="1800" dirty="0" smtClean="0"/>
              <a:t>Marking the </a:t>
            </a:r>
            <a:r>
              <a:rPr lang="en-US" sz="1900" b="1" baseline="30000" dirty="0" smtClean="0"/>
              <a:t>Superscript</a:t>
            </a:r>
            <a:r>
              <a:rPr lang="en-US" sz="1900" dirty="0" smtClean="0"/>
              <a:t> </a:t>
            </a:r>
            <a:r>
              <a:rPr lang="en-US" sz="1800" dirty="0" smtClean="0"/>
              <a:t>letter and the significant footnote below.</a:t>
            </a:r>
          </a:p>
          <a:p>
            <a:pPr eaLnBrk="1" hangingPunct="1">
              <a:spcBef>
                <a:spcPct val="0"/>
              </a:spcBef>
            </a:pPr>
            <a:r>
              <a:rPr lang="en-US" sz="4800" dirty="0" smtClean="0"/>
              <a:t>Annotations:                      </a:t>
            </a:r>
            <a:r>
              <a:rPr lang="en-US" sz="1600" dirty="0" smtClean="0">
                <a:solidFill>
                  <a:srgbClr val="C00000"/>
                </a:solidFill>
                <a:latin typeface="Comic Sans MS" pitchFamily="66" charset="0"/>
              </a:rPr>
              <a:t>Write down keywords, notes, feelings, and principles in the margins.</a:t>
            </a:r>
          </a:p>
        </p:txBody>
      </p:sp>
      <p:sp>
        <p:nvSpPr>
          <p:cNvPr id="4100" name="Rectangle 2"/>
          <p:cNvSpPr>
            <a:spLocks noGrp="1" noChangeArrowheads="1"/>
          </p:cNvSpPr>
          <p:nvPr>
            <p:ph type="title"/>
          </p:nvPr>
        </p:nvSpPr>
        <p:spPr/>
        <p:txBody>
          <a:bodyPr/>
          <a:lstStyle/>
          <a:p>
            <a:pPr eaLnBrk="1" hangingPunct="1"/>
            <a:r>
              <a:rPr lang="en-US" sz="5400" u="sng" smtClean="0"/>
              <a:t>The 4 Aspects of Quality Scripture Marking</a:t>
            </a:r>
          </a:p>
        </p:txBody>
      </p:sp>
      <p:grpSp>
        <p:nvGrpSpPr>
          <p:cNvPr id="4101" name="Group 44"/>
          <p:cNvGrpSpPr>
            <a:grpSpLocks/>
          </p:cNvGrpSpPr>
          <p:nvPr/>
        </p:nvGrpSpPr>
        <p:grpSpPr bwMode="auto">
          <a:xfrm>
            <a:off x="6134100" y="2057400"/>
            <a:ext cx="2743200" cy="2590800"/>
            <a:chOff x="5410200" y="2373313"/>
            <a:chExt cx="3733800" cy="3417887"/>
          </a:xfrm>
        </p:grpSpPr>
        <p:grpSp>
          <p:nvGrpSpPr>
            <p:cNvPr id="4106" name="Group 57"/>
            <p:cNvGrpSpPr>
              <a:grpSpLocks/>
            </p:cNvGrpSpPr>
            <p:nvPr/>
          </p:nvGrpSpPr>
          <p:grpSpPr bwMode="auto">
            <a:xfrm>
              <a:off x="5410200" y="2373313"/>
              <a:ext cx="2765425" cy="3417887"/>
              <a:chOff x="3888" y="2743"/>
              <a:chExt cx="1140" cy="1409"/>
            </a:xfrm>
          </p:grpSpPr>
          <p:sp>
            <p:nvSpPr>
              <p:cNvPr id="4127" name="Freeform 18"/>
              <p:cNvSpPr>
                <a:spLocks/>
              </p:cNvSpPr>
              <p:nvPr/>
            </p:nvSpPr>
            <p:spPr bwMode="auto">
              <a:xfrm>
                <a:off x="3920" y="2750"/>
                <a:ext cx="1070" cy="1365"/>
              </a:xfrm>
              <a:custGeom>
                <a:avLst/>
                <a:gdLst>
                  <a:gd name="T0" fmla="*/ 0 w 2139"/>
                  <a:gd name="T1" fmla="*/ 2 h 2731"/>
                  <a:gd name="T2" fmla="*/ 7 w 2139"/>
                  <a:gd name="T3" fmla="*/ 4 h 2731"/>
                  <a:gd name="T4" fmla="*/ 11 w 2139"/>
                  <a:gd name="T5" fmla="*/ 11 h 2731"/>
                  <a:gd name="T6" fmla="*/ 8 w 2139"/>
                  <a:gd name="T7" fmla="*/ 13 h 2731"/>
                  <a:gd name="T8" fmla="*/ 4 w 2139"/>
                  <a:gd name="T9" fmla="*/ 25 h 2731"/>
                  <a:gd name="T10" fmla="*/ 3 w 2139"/>
                  <a:gd name="T11" fmla="*/ 37 h 2731"/>
                  <a:gd name="T12" fmla="*/ 8 w 2139"/>
                  <a:gd name="T13" fmla="*/ 42 h 2731"/>
                  <a:gd name="T14" fmla="*/ 11 w 2139"/>
                  <a:gd name="T15" fmla="*/ 41 h 2731"/>
                  <a:gd name="T16" fmla="*/ 17 w 2139"/>
                  <a:gd name="T17" fmla="*/ 41 h 2731"/>
                  <a:gd name="T18" fmla="*/ 27 w 2139"/>
                  <a:gd name="T19" fmla="*/ 41 h 2731"/>
                  <a:gd name="T20" fmla="*/ 32 w 2139"/>
                  <a:gd name="T21" fmla="*/ 42 h 2731"/>
                  <a:gd name="T22" fmla="*/ 34 w 2139"/>
                  <a:gd name="T23" fmla="*/ 38 h 2731"/>
                  <a:gd name="T24" fmla="*/ 31 w 2139"/>
                  <a:gd name="T25" fmla="*/ 36 h 2731"/>
                  <a:gd name="T26" fmla="*/ 24 w 2139"/>
                  <a:gd name="T27" fmla="*/ 38 h 2731"/>
                  <a:gd name="T28" fmla="*/ 19 w 2139"/>
                  <a:gd name="T29" fmla="*/ 37 h 2731"/>
                  <a:gd name="T30" fmla="*/ 12 w 2139"/>
                  <a:gd name="T31" fmla="*/ 35 h 2731"/>
                  <a:gd name="T32" fmla="*/ 11 w 2139"/>
                  <a:gd name="T33" fmla="*/ 34 h 2731"/>
                  <a:gd name="T34" fmla="*/ 17 w 2139"/>
                  <a:gd name="T35" fmla="*/ 35 h 2731"/>
                  <a:gd name="T36" fmla="*/ 24 w 2139"/>
                  <a:gd name="T37" fmla="*/ 37 h 2731"/>
                  <a:gd name="T38" fmla="*/ 27 w 2139"/>
                  <a:gd name="T39" fmla="*/ 34 h 2731"/>
                  <a:gd name="T40" fmla="*/ 26 w 2139"/>
                  <a:gd name="T41" fmla="*/ 27 h 2731"/>
                  <a:gd name="T42" fmla="*/ 24 w 2139"/>
                  <a:gd name="T43" fmla="*/ 25 h 2731"/>
                  <a:gd name="T44" fmla="*/ 16 w 2139"/>
                  <a:gd name="T45" fmla="*/ 27 h 2731"/>
                  <a:gd name="T46" fmla="*/ 16 w 2139"/>
                  <a:gd name="T47" fmla="*/ 30 h 2731"/>
                  <a:gd name="T48" fmla="*/ 13 w 2139"/>
                  <a:gd name="T49" fmla="*/ 29 h 2731"/>
                  <a:gd name="T50" fmla="*/ 18 w 2139"/>
                  <a:gd name="T51" fmla="*/ 22 h 2731"/>
                  <a:gd name="T52" fmla="*/ 22 w 2139"/>
                  <a:gd name="T53" fmla="*/ 14 h 2731"/>
                  <a:gd name="T54" fmla="*/ 26 w 2139"/>
                  <a:gd name="T55" fmla="*/ 11 h 2731"/>
                  <a:gd name="T56" fmla="*/ 30 w 2139"/>
                  <a:gd name="T57" fmla="*/ 11 h 2731"/>
                  <a:gd name="T58" fmla="*/ 32 w 2139"/>
                  <a:gd name="T59" fmla="*/ 8 h 2731"/>
                  <a:gd name="T60" fmla="*/ 29 w 2139"/>
                  <a:gd name="T61" fmla="*/ 4 h 2731"/>
                  <a:gd name="T62" fmla="*/ 23 w 2139"/>
                  <a:gd name="T63" fmla="*/ 6 h 2731"/>
                  <a:gd name="T64" fmla="*/ 15 w 2139"/>
                  <a:gd name="T65" fmla="*/ 4 h 2731"/>
                  <a:gd name="T66" fmla="*/ 10 w 2139"/>
                  <a:gd name="T67" fmla="*/ 1 h 2731"/>
                  <a:gd name="T68" fmla="*/ 5 w 2139"/>
                  <a:gd name="T69" fmla="*/ 0 h 2731"/>
                  <a:gd name="T70" fmla="*/ 3 w 2139"/>
                  <a:gd name="T71" fmla="*/ 0 h 27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9"/>
                  <a:gd name="T109" fmla="*/ 0 h 2731"/>
                  <a:gd name="T110" fmla="*/ 2139 w 2139"/>
                  <a:gd name="T111" fmla="*/ 2731 h 27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9" h="2731">
                    <a:moveTo>
                      <a:pt x="159" y="25"/>
                    </a:moveTo>
                    <a:lnTo>
                      <a:pt x="0" y="159"/>
                    </a:lnTo>
                    <a:lnTo>
                      <a:pt x="311" y="111"/>
                    </a:lnTo>
                    <a:lnTo>
                      <a:pt x="415" y="307"/>
                    </a:lnTo>
                    <a:lnTo>
                      <a:pt x="519" y="576"/>
                    </a:lnTo>
                    <a:lnTo>
                      <a:pt x="678" y="735"/>
                    </a:lnTo>
                    <a:lnTo>
                      <a:pt x="506" y="803"/>
                    </a:lnTo>
                    <a:lnTo>
                      <a:pt x="500" y="870"/>
                    </a:lnTo>
                    <a:lnTo>
                      <a:pt x="525" y="1102"/>
                    </a:lnTo>
                    <a:lnTo>
                      <a:pt x="256" y="1659"/>
                    </a:lnTo>
                    <a:lnTo>
                      <a:pt x="188" y="1990"/>
                    </a:lnTo>
                    <a:lnTo>
                      <a:pt x="170" y="2382"/>
                    </a:lnTo>
                    <a:lnTo>
                      <a:pt x="470" y="2706"/>
                    </a:lnTo>
                    <a:lnTo>
                      <a:pt x="509" y="2696"/>
                    </a:lnTo>
                    <a:lnTo>
                      <a:pt x="598" y="2675"/>
                    </a:lnTo>
                    <a:lnTo>
                      <a:pt x="692" y="2654"/>
                    </a:lnTo>
                    <a:lnTo>
                      <a:pt x="745" y="2645"/>
                    </a:lnTo>
                    <a:lnTo>
                      <a:pt x="1072" y="2635"/>
                    </a:lnTo>
                    <a:lnTo>
                      <a:pt x="1381" y="2627"/>
                    </a:lnTo>
                    <a:lnTo>
                      <a:pt x="1723" y="2681"/>
                    </a:lnTo>
                    <a:lnTo>
                      <a:pt x="1888" y="2731"/>
                    </a:lnTo>
                    <a:lnTo>
                      <a:pt x="2028" y="2725"/>
                    </a:lnTo>
                    <a:lnTo>
                      <a:pt x="2139" y="2614"/>
                    </a:lnTo>
                    <a:lnTo>
                      <a:pt x="2133" y="2455"/>
                    </a:lnTo>
                    <a:lnTo>
                      <a:pt x="2041" y="2388"/>
                    </a:lnTo>
                    <a:lnTo>
                      <a:pt x="1967" y="2363"/>
                    </a:lnTo>
                    <a:lnTo>
                      <a:pt x="1851" y="2394"/>
                    </a:lnTo>
                    <a:lnTo>
                      <a:pt x="1534" y="2485"/>
                    </a:lnTo>
                    <a:lnTo>
                      <a:pt x="1369" y="2485"/>
                    </a:lnTo>
                    <a:lnTo>
                      <a:pt x="1166" y="2424"/>
                    </a:lnTo>
                    <a:lnTo>
                      <a:pt x="867" y="2259"/>
                    </a:lnTo>
                    <a:lnTo>
                      <a:pt x="739" y="2246"/>
                    </a:lnTo>
                    <a:lnTo>
                      <a:pt x="482" y="2284"/>
                    </a:lnTo>
                    <a:lnTo>
                      <a:pt x="647" y="2192"/>
                    </a:lnTo>
                    <a:lnTo>
                      <a:pt x="861" y="2154"/>
                    </a:lnTo>
                    <a:lnTo>
                      <a:pt x="1051" y="2246"/>
                    </a:lnTo>
                    <a:lnTo>
                      <a:pt x="1271" y="2369"/>
                    </a:lnTo>
                    <a:lnTo>
                      <a:pt x="1515" y="2412"/>
                    </a:lnTo>
                    <a:lnTo>
                      <a:pt x="1840" y="2320"/>
                    </a:lnTo>
                    <a:lnTo>
                      <a:pt x="1704" y="2198"/>
                    </a:lnTo>
                    <a:lnTo>
                      <a:pt x="1607" y="2008"/>
                    </a:lnTo>
                    <a:lnTo>
                      <a:pt x="1649" y="1776"/>
                    </a:lnTo>
                    <a:lnTo>
                      <a:pt x="1704" y="1537"/>
                    </a:lnTo>
                    <a:lnTo>
                      <a:pt x="1528" y="1635"/>
                    </a:lnTo>
                    <a:lnTo>
                      <a:pt x="1160" y="1727"/>
                    </a:lnTo>
                    <a:lnTo>
                      <a:pt x="1017" y="1790"/>
                    </a:lnTo>
                    <a:lnTo>
                      <a:pt x="977" y="1880"/>
                    </a:lnTo>
                    <a:lnTo>
                      <a:pt x="984" y="1983"/>
                    </a:lnTo>
                    <a:lnTo>
                      <a:pt x="837" y="2045"/>
                    </a:lnTo>
                    <a:lnTo>
                      <a:pt x="825" y="1891"/>
                    </a:lnTo>
                    <a:lnTo>
                      <a:pt x="977" y="1744"/>
                    </a:lnTo>
                    <a:lnTo>
                      <a:pt x="1111" y="1426"/>
                    </a:lnTo>
                    <a:lnTo>
                      <a:pt x="1295" y="1004"/>
                    </a:lnTo>
                    <a:lnTo>
                      <a:pt x="1350" y="907"/>
                    </a:lnTo>
                    <a:lnTo>
                      <a:pt x="1534" y="778"/>
                    </a:lnTo>
                    <a:lnTo>
                      <a:pt x="1631" y="759"/>
                    </a:lnTo>
                    <a:lnTo>
                      <a:pt x="1882" y="692"/>
                    </a:lnTo>
                    <a:lnTo>
                      <a:pt x="1894" y="742"/>
                    </a:lnTo>
                    <a:lnTo>
                      <a:pt x="1999" y="674"/>
                    </a:lnTo>
                    <a:lnTo>
                      <a:pt x="2041" y="515"/>
                    </a:lnTo>
                    <a:lnTo>
                      <a:pt x="1913" y="337"/>
                    </a:lnTo>
                    <a:lnTo>
                      <a:pt x="1808" y="313"/>
                    </a:lnTo>
                    <a:lnTo>
                      <a:pt x="1662" y="368"/>
                    </a:lnTo>
                    <a:lnTo>
                      <a:pt x="1472" y="404"/>
                    </a:lnTo>
                    <a:lnTo>
                      <a:pt x="1264" y="362"/>
                    </a:lnTo>
                    <a:lnTo>
                      <a:pt x="959" y="301"/>
                    </a:lnTo>
                    <a:lnTo>
                      <a:pt x="757" y="136"/>
                    </a:lnTo>
                    <a:lnTo>
                      <a:pt x="616" y="67"/>
                    </a:lnTo>
                    <a:lnTo>
                      <a:pt x="390" y="50"/>
                    </a:lnTo>
                    <a:lnTo>
                      <a:pt x="268" y="19"/>
                    </a:lnTo>
                    <a:lnTo>
                      <a:pt x="207" y="0"/>
                    </a:lnTo>
                    <a:lnTo>
                      <a:pt x="159" y="25"/>
                    </a:lnTo>
                    <a:close/>
                  </a:path>
                </a:pathLst>
              </a:custGeom>
              <a:solidFill>
                <a:srgbClr val="F5F1CC"/>
              </a:solidFill>
              <a:ln w="9525">
                <a:noFill/>
                <a:round/>
                <a:headEnd/>
                <a:tailEnd/>
              </a:ln>
            </p:spPr>
            <p:txBody>
              <a:bodyPr/>
              <a:lstStyle/>
              <a:p>
                <a:endParaRPr lang="en-US"/>
              </a:p>
            </p:txBody>
          </p:sp>
          <p:sp>
            <p:nvSpPr>
              <p:cNvPr id="4128" name="Freeform 19"/>
              <p:cNvSpPr>
                <a:spLocks/>
              </p:cNvSpPr>
              <p:nvPr/>
            </p:nvSpPr>
            <p:spPr bwMode="auto">
              <a:xfrm>
                <a:off x="3899" y="2771"/>
                <a:ext cx="360" cy="346"/>
              </a:xfrm>
              <a:custGeom>
                <a:avLst/>
                <a:gdLst>
                  <a:gd name="T0" fmla="*/ 0 w 722"/>
                  <a:gd name="T1" fmla="*/ 7 h 691"/>
                  <a:gd name="T2" fmla="*/ 1 w 722"/>
                  <a:gd name="T3" fmla="*/ 9 h 691"/>
                  <a:gd name="T4" fmla="*/ 2 w 722"/>
                  <a:gd name="T5" fmla="*/ 10 h 691"/>
                  <a:gd name="T6" fmla="*/ 4 w 722"/>
                  <a:gd name="T7" fmla="*/ 10 h 691"/>
                  <a:gd name="T8" fmla="*/ 7 w 722"/>
                  <a:gd name="T9" fmla="*/ 9 h 691"/>
                  <a:gd name="T10" fmla="*/ 8 w 722"/>
                  <a:gd name="T11" fmla="*/ 10 h 691"/>
                  <a:gd name="T12" fmla="*/ 8 w 722"/>
                  <a:gd name="T13" fmla="*/ 11 h 691"/>
                  <a:gd name="T14" fmla="*/ 11 w 722"/>
                  <a:gd name="T15" fmla="*/ 11 h 691"/>
                  <a:gd name="T16" fmla="*/ 10 w 722"/>
                  <a:gd name="T17" fmla="*/ 10 h 691"/>
                  <a:gd name="T18" fmla="*/ 10 w 722"/>
                  <a:gd name="T19" fmla="*/ 9 h 691"/>
                  <a:gd name="T20" fmla="*/ 10 w 722"/>
                  <a:gd name="T21" fmla="*/ 7 h 691"/>
                  <a:gd name="T22" fmla="*/ 10 w 722"/>
                  <a:gd name="T23" fmla="*/ 5 h 691"/>
                  <a:gd name="T24" fmla="*/ 8 w 722"/>
                  <a:gd name="T25" fmla="*/ 2 h 691"/>
                  <a:gd name="T26" fmla="*/ 6 w 722"/>
                  <a:gd name="T27" fmla="*/ 1 h 691"/>
                  <a:gd name="T28" fmla="*/ 3 w 722"/>
                  <a:gd name="T29" fmla="*/ 0 h 691"/>
                  <a:gd name="T30" fmla="*/ 0 w 722"/>
                  <a:gd name="T31" fmla="*/ 2 h 691"/>
                  <a:gd name="T32" fmla="*/ 0 w 722"/>
                  <a:gd name="T33" fmla="*/ 4 h 691"/>
                  <a:gd name="T34" fmla="*/ 0 w 722"/>
                  <a:gd name="T35" fmla="*/ 7 h 691"/>
                  <a:gd name="T36" fmla="*/ 0 w 722"/>
                  <a:gd name="T37" fmla="*/ 7 h 6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2"/>
                  <a:gd name="T58" fmla="*/ 0 h 691"/>
                  <a:gd name="T59" fmla="*/ 722 w 722"/>
                  <a:gd name="T60" fmla="*/ 691 h 6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2" h="691">
                    <a:moveTo>
                      <a:pt x="19" y="435"/>
                    </a:moveTo>
                    <a:lnTo>
                      <a:pt x="86" y="563"/>
                    </a:lnTo>
                    <a:lnTo>
                      <a:pt x="165" y="606"/>
                    </a:lnTo>
                    <a:lnTo>
                      <a:pt x="318" y="600"/>
                    </a:lnTo>
                    <a:lnTo>
                      <a:pt x="465" y="569"/>
                    </a:lnTo>
                    <a:lnTo>
                      <a:pt x="544" y="594"/>
                    </a:lnTo>
                    <a:lnTo>
                      <a:pt x="519" y="642"/>
                    </a:lnTo>
                    <a:lnTo>
                      <a:pt x="722" y="691"/>
                    </a:lnTo>
                    <a:lnTo>
                      <a:pt x="678" y="600"/>
                    </a:lnTo>
                    <a:lnTo>
                      <a:pt x="649" y="550"/>
                    </a:lnTo>
                    <a:lnTo>
                      <a:pt x="672" y="397"/>
                    </a:lnTo>
                    <a:lnTo>
                      <a:pt x="655" y="281"/>
                    </a:lnTo>
                    <a:lnTo>
                      <a:pt x="544" y="115"/>
                    </a:lnTo>
                    <a:lnTo>
                      <a:pt x="391" y="18"/>
                    </a:lnTo>
                    <a:lnTo>
                      <a:pt x="245" y="0"/>
                    </a:lnTo>
                    <a:lnTo>
                      <a:pt x="44" y="115"/>
                    </a:lnTo>
                    <a:lnTo>
                      <a:pt x="0" y="238"/>
                    </a:lnTo>
                    <a:lnTo>
                      <a:pt x="19" y="435"/>
                    </a:lnTo>
                    <a:close/>
                  </a:path>
                </a:pathLst>
              </a:custGeom>
              <a:solidFill>
                <a:srgbClr val="C2B966"/>
              </a:solidFill>
              <a:ln w="9525">
                <a:noFill/>
                <a:round/>
                <a:headEnd/>
                <a:tailEnd/>
              </a:ln>
            </p:spPr>
            <p:txBody>
              <a:bodyPr/>
              <a:lstStyle/>
              <a:p>
                <a:endParaRPr lang="en-US"/>
              </a:p>
            </p:txBody>
          </p:sp>
          <p:sp>
            <p:nvSpPr>
              <p:cNvPr id="4129" name="Freeform 20"/>
              <p:cNvSpPr>
                <a:spLocks/>
              </p:cNvSpPr>
              <p:nvPr/>
            </p:nvSpPr>
            <p:spPr bwMode="auto">
              <a:xfrm>
                <a:off x="3984" y="3172"/>
                <a:ext cx="884" cy="980"/>
              </a:xfrm>
              <a:custGeom>
                <a:avLst/>
                <a:gdLst>
                  <a:gd name="T0" fmla="*/ 6 w 1766"/>
                  <a:gd name="T1" fmla="*/ 27 h 1959"/>
                  <a:gd name="T2" fmla="*/ 5 w 1766"/>
                  <a:gd name="T3" fmla="*/ 25 h 1959"/>
                  <a:gd name="T4" fmla="*/ 6 w 1766"/>
                  <a:gd name="T5" fmla="*/ 24 h 1959"/>
                  <a:gd name="T6" fmla="*/ 7 w 1766"/>
                  <a:gd name="T7" fmla="*/ 23 h 1959"/>
                  <a:gd name="T8" fmla="*/ 9 w 1766"/>
                  <a:gd name="T9" fmla="*/ 22 h 1959"/>
                  <a:gd name="T10" fmla="*/ 10 w 1766"/>
                  <a:gd name="T11" fmla="*/ 22 h 1959"/>
                  <a:gd name="T12" fmla="*/ 11 w 1766"/>
                  <a:gd name="T13" fmla="*/ 23 h 1959"/>
                  <a:gd name="T14" fmla="*/ 12 w 1766"/>
                  <a:gd name="T15" fmla="*/ 24 h 1959"/>
                  <a:gd name="T16" fmla="*/ 11 w 1766"/>
                  <a:gd name="T17" fmla="*/ 25 h 1959"/>
                  <a:gd name="T18" fmla="*/ 11 w 1766"/>
                  <a:gd name="T19" fmla="*/ 28 h 1959"/>
                  <a:gd name="T20" fmla="*/ 13 w 1766"/>
                  <a:gd name="T21" fmla="*/ 27 h 1959"/>
                  <a:gd name="T22" fmla="*/ 16 w 1766"/>
                  <a:gd name="T23" fmla="*/ 26 h 1959"/>
                  <a:gd name="T24" fmla="*/ 18 w 1766"/>
                  <a:gd name="T25" fmla="*/ 27 h 1959"/>
                  <a:gd name="T26" fmla="*/ 23 w 1766"/>
                  <a:gd name="T27" fmla="*/ 28 h 1959"/>
                  <a:gd name="T28" fmla="*/ 26 w 1766"/>
                  <a:gd name="T29" fmla="*/ 27 h 1959"/>
                  <a:gd name="T30" fmla="*/ 28 w 1766"/>
                  <a:gd name="T31" fmla="*/ 29 h 1959"/>
                  <a:gd name="T32" fmla="*/ 28 w 1766"/>
                  <a:gd name="T33" fmla="*/ 29 h 1959"/>
                  <a:gd name="T34" fmla="*/ 27 w 1766"/>
                  <a:gd name="T35" fmla="*/ 30 h 1959"/>
                  <a:gd name="T36" fmla="*/ 24 w 1766"/>
                  <a:gd name="T37" fmla="*/ 30 h 1959"/>
                  <a:gd name="T38" fmla="*/ 21 w 1766"/>
                  <a:gd name="T39" fmla="*/ 29 h 1959"/>
                  <a:gd name="T40" fmla="*/ 15 w 1766"/>
                  <a:gd name="T41" fmla="*/ 29 h 1959"/>
                  <a:gd name="T42" fmla="*/ 12 w 1766"/>
                  <a:gd name="T43" fmla="*/ 30 h 1959"/>
                  <a:gd name="T44" fmla="*/ 8 w 1766"/>
                  <a:gd name="T45" fmla="*/ 31 h 1959"/>
                  <a:gd name="T46" fmla="*/ 5 w 1766"/>
                  <a:gd name="T47" fmla="*/ 31 h 1959"/>
                  <a:gd name="T48" fmla="*/ 3 w 1766"/>
                  <a:gd name="T49" fmla="*/ 29 h 1959"/>
                  <a:gd name="T50" fmla="*/ 1 w 1766"/>
                  <a:gd name="T51" fmla="*/ 25 h 1959"/>
                  <a:gd name="T52" fmla="*/ 0 w 1766"/>
                  <a:gd name="T53" fmla="*/ 20 h 1959"/>
                  <a:gd name="T54" fmla="*/ 3 w 1766"/>
                  <a:gd name="T55" fmla="*/ 12 h 1959"/>
                  <a:gd name="T56" fmla="*/ 5 w 1766"/>
                  <a:gd name="T57" fmla="*/ 9 h 1959"/>
                  <a:gd name="T58" fmla="*/ 7 w 1766"/>
                  <a:gd name="T59" fmla="*/ 3 h 1959"/>
                  <a:gd name="T60" fmla="*/ 7 w 1766"/>
                  <a:gd name="T61" fmla="*/ 0 h 1959"/>
                  <a:gd name="T62" fmla="*/ 8 w 1766"/>
                  <a:gd name="T63" fmla="*/ 1 h 1959"/>
                  <a:gd name="T64" fmla="*/ 8 w 1766"/>
                  <a:gd name="T65" fmla="*/ 3 h 1959"/>
                  <a:gd name="T66" fmla="*/ 8 w 1766"/>
                  <a:gd name="T67" fmla="*/ 5 h 1959"/>
                  <a:gd name="T68" fmla="*/ 7 w 1766"/>
                  <a:gd name="T69" fmla="*/ 8 h 1959"/>
                  <a:gd name="T70" fmla="*/ 4 w 1766"/>
                  <a:gd name="T71" fmla="*/ 13 h 1959"/>
                  <a:gd name="T72" fmla="*/ 3 w 1766"/>
                  <a:gd name="T73" fmla="*/ 16 h 1959"/>
                  <a:gd name="T74" fmla="*/ 2 w 1766"/>
                  <a:gd name="T75" fmla="*/ 19 h 1959"/>
                  <a:gd name="T76" fmla="*/ 2 w 1766"/>
                  <a:gd name="T77" fmla="*/ 23 h 1959"/>
                  <a:gd name="T78" fmla="*/ 3 w 1766"/>
                  <a:gd name="T79" fmla="*/ 27 h 1959"/>
                  <a:gd name="T80" fmla="*/ 6 w 1766"/>
                  <a:gd name="T81" fmla="*/ 27 h 1959"/>
                  <a:gd name="T82" fmla="*/ 6 w 1766"/>
                  <a:gd name="T83" fmla="*/ 27 h 19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66"/>
                  <a:gd name="T127" fmla="*/ 0 h 1959"/>
                  <a:gd name="T128" fmla="*/ 1766 w 1766"/>
                  <a:gd name="T129" fmla="*/ 1959 h 19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66" h="1959">
                    <a:moveTo>
                      <a:pt x="335" y="1671"/>
                    </a:moveTo>
                    <a:lnTo>
                      <a:pt x="299" y="1598"/>
                    </a:lnTo>
                    <a:lnTo>
                      <a:pt x="330" y="1481"/>
                    </a:lnTo>
                    <a:lnTo>
                      <a:pt x="391" y="1414"/>
                    </a:lnTo>
                    <a:lnTo>
                      <a:pt x="519" y="1390"/>
                    </a:lnTo>
                    <a:lnTo>
                      <a:pt x="611" y="1401"/>
                    </a:lnTo>
                    <a:lnTo>
                      <a:pt x="672" y="1457"/>
                    </a:lnTo>
                    <a:lnTo>
                      <a:pt x="709" y="1524"/>
                    </a:lnTo>
                    <a:lnTo>
                      <a:pt x="703" y="1585"/>
                    </a:lnTo>
                    <a:lnTo>
                      <a:pt x="665" y="1744"/>
                    </a:lnTo>
                    <a:lnTo>
                      <a:pt x="800" y="1677"/>
                    </a:lnTo>
                    <a:lnTo>
                      <a:pt x="965" y="1652"/>
                    </a:lnTo>
                    <a:lnTo>
                      <a:pt x="1143" y="1690"/>
                    </a:lnTo>
                    <a:lnTo>
                      <a:pt x="1417" y="1732"/>
                    </a:lnTo>
                    <a:lnTo>
                      <a:pt x="1607" y="1721"/>
                    </a:lnTo>
                    <a:lnTo>
                      <a:pt x="1754" y="1794"/>
                    </a:lnTo>
                    <a:lnTo>
                      <a:pt x="1766" y="1849"/>
                    </a:lnTo>
                    <a:lnTo>
                      <a:pt x="1712" y="1880"/>
                    </a:lnTo>
                    <a:lnTo>
                      <a:pt x="1521" y="1867"/>
                    </a:lnTo>
                    <a:lnTo>
                      <a:pt x="1289" y="1800"/>
                    </a:lnTo>
                    <a:lnTo>
                      <a:pt x="959" y="1811"/>
                    </a:lnTo>
                    <a:lnTo>
                      <a:pt x="715" y="1867"/>
                    </a:lnTo>
                    <a:lnTo>
                      <a:pt x="495" y="1959"/>
                    </a:lnTo>
                    <a:lnTo>
                      <a:pt x="293" y="1953"/>
                    </a:lnTo>
                    <a:lnTo>
                      <a:pt x="146" y="1842"/>
                    </a:lnTo>
                    <a:lnTo>
                      <a:pt x="54" y="1591"/>
                    </a:lnTo>
                    <a:lnTo>
                      <a:pt x="0" y="1236"/>
                    </a:lnTo>
                    <a:lnTo>
                      <a:pt x="146" y="753"/>
                    </a:lnTo>
                    <a:lnTo>
                      <a:pt x="293" y="533"/>
                    </a:lnTo>
                    <a:lnTo>
                      <a:pt x="403" y="184"/>
                    </a:lnTo>
                    <a:lnTo>
                      <a:pt x="385" y="0"/>
                    </a:lnTo>
                    <a:lnTo>
                      <a:pt x="452" y="31"/>
                    </a:lnTo>
                    <a:lnTo>
                      <a:pt x="488" y="129"/>
                    </a:lnTo>
                    <a:lnTo>
                      <a:pt x="477" y="276"/>
                    </a:lnTo>
                    <a:lnTo>
                      <a:pt x="410" y="502"/>
                    </a:lnTo>
                    <a:lnTo>
                      <a:pt x="219" y="772"/>
                    </a:lnTo>
                    <a:lnTo>
                      <a:pt x="152" y="968"/>
                    </a:lnTo>
                    <a:lnTo>
                      <a:pt x="104" y="1213"/>
                    </a:lnTo>
                    <a:lnTo>
                      <a:pt x="109" y="1445"/>
                    </a:lnTo>
                    <a:lnTo>
                      <a:pt x="177" y="1665"/>
                    </a:lnTo>
                    <a:lnTo>
                      <a:pt x="335" y="1671"/>
                    </a:lnTo>
                    <a:close/>
                  </a:path>
                </a:pathLst>
              </a:custGeom>
              <a:solidFill>
                <a:srgbClr val="C2B966"/>
              </a:solidFill>
              <a:ln w="9525">
                <a:noFill/>
                <a:round/>
                <a:headEnd/>
                <a:tailEnd/>
              </a:ln>
            </p:spPr>
            <p:txBody>
              <a:bodyPr/>
              <a:lstStyle/>
              <a:p>
                <a:endParaRPr lang="en-US"/>
              </a:p>
            </p:txBody>
          </p:sp>
          <p:sp>
            <p:nvSpPr>
              <p:cNvPr id="4130" name="Freeform 26"/>
              <p:cNvSpPr>
                <a:spLocks/>
              </p:cNvSpPr>
              <p:nvPr/>
            </p:nvSpPr>
            <p:spPr bwMode="auto">
              <a:xfrm>
                <a:off x="3954" y="2909"/>
                <a:ext cx="104" cy="138"/>
              </a:xfrm>
              <a:custGeom>
                <a:avLst/>
                <a:gdLst>
                  <a:gd name="T0" fmla="*/ 0 w 207"/>
                  <a:gd name="T1" fmla="*/ 4 h 274"/>
                  <a:gd name="T2" fmla="*/ 2 w 207"/>
                  <a:gd name="T3" fmla="*/ 3 h 274"/>
                  <a:gd name="T4" fmla="*/ 1 w 207"/>
                  <a:gd name="T5" fmla="*/ 1 h 274"/>
                  <a:gd name="T6" fmla="*/ 3 w 207"/>
                  <a:gd name="T7" fmla="*/ 0 h 274"/>
                  <a:gd name="T8" fmla="*/ 4 w 207"/>
                  <a:gd name="T9" fmla="*/ 3 h 274"/>
                  <a:gd name="T10" fmla="*/ 3 w 207"/>
                  <a:gd name="T11" fmla="*/ 4 h 274"/>
                  <a:gd name="T12" fmla="*/ 2 w 207"/>
                  <a:gd name="T13" fmla="*/ 5 h 274"/>
                  <a:gd name="T14" fmla="*/ 0 w 207"/>
                  <a:gd name="T15" fmla="*/ 4 h 274"/>
                  <a:gd name="T16" fmla="*/ 0 w 207"/>
                  <a:gd name="T17" fmla="*/ 4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274"/>
                  <a:gd name="T29" fmla="*/ 207 w 207"/>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274">
                    <a:moveTo>
                      <a:pt x="0" y="226"/>
                    </a:moveTo>
                    <a:lnTo>
                      <a:pt x="79" y="182"/>
                    </a:lnTo>
                    <a:lnTo>
                      <a:pt x="30" y="60"/>
                    </a:lnTo>
                    <a:lnTo>
                      <a:pt x="146" y="0"/>
                    </a:lnTo>
                    <a:lnTo>
                      <a:pt x="207" y="134"/>
                    </a:lnTo>
                    <a:lnTo>
                      <a:pt x="159" y="219"/>
                    </a:lnTo>
                    <a:lnTo>
                      <a:pt x="73" y="274"/>
                    </a:lnTo>
                    <a:lnTo>
                      <a:pt x="0" y="226"/>
                    </a:lnTo>
                    <a:close/>
                  </a:path>
                </a:pathLst>
              </a:custGeom>
              <a:solidFill>
                <a:srgbClr val="857D33"/>
              </a:solidFill>
              <a:ln w="9525">
                <a:noFill/>
                <a:round/>
                <a:headEnd/>
                <a:tailEnd/>
              </a:ln>
            </p:spPr>
            <p:txBody>
              <a:bodyPr/>
              <a:lstStyle/>
              <a:p>
                <a:endParaRPr lang="en-US"/>
              </a:p>
            </p:txBody>
          </p:sp>
          <p:sp>
            <p:nvSpPr>
              <p:cNvPr id="4131" name="Freeform 27"/>
              <p:cNvSpPr>
                <a:spLocks/>
              </p:cNvSpPr>
              <p:nvPr/>
            </p:nvSpPr>
            <p:spPr bwMode="auto">
              <a:xfrm>
                <a:off x="4152" y="3898"/>
                <a:ext cx="150" cy="119"/>
              </a:xfrm>
              <a:custGeom>
                <a:avLst/>
                <a:gdLst>
                  <a:gd name="T0" fmla="*/ 0 w 301"/>
                  <a:gd name="T1" fmla="*/ 3 h 239"/>
                  <a:gd name="T2" fmla="*/ 0 w 301"/>
                  <a:gd name="T3" fmla="*/ 2 h 239"/>
                  <a:gd name="T4" fmla="*/ 0 w 301"/>
                  <a:gd name="T5" fmla="*/ 1 h 239"/>
                  <a:gd name="T6" fmla="*/ 2 w 301"/>
                  <a:gd name="T7" fmla="*/ 0 h 239"/>
                  <a:gd name="T8" fmla="*/ 3 w 301"/>
                  <a:gd name="T9" fmla="*/ 0 h 239"/>
                  <a:gd name="T10" fmla="*/ 4 w 301"/>
                  <a:gd name="T11" fmla="*/ 1 h 239"/>
                  <a:gd name="T12" fmla="*/ 4 w 301"/>
                  <a:gd name="T13" fmla="*/ 2 h 239"/>
                  <a:gd name="T14" fmla="*/ 2 w 301"/>
                  <a:gd name="T15" fmla="*/ 2 h 239"/>
                  <a:gd name="T16" fmla="*/ 0 w 301"/>
                  <a:gd name="T17" fmla="*/ 3 h 239"/>
                  <a:gd name="T18" fmla="*/ 0 w 301"/>
                  <a:gd name="T19" fmla="*/ 3 h 2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1"/>
                  <a:gd name="T31" fmla="*/ 0 h 239"/>
                  <a:gd name="T32" fmla="*/ 301 w 301"/>
                  <a:gd name="T33" fmla="*/ 239 h 2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1" h="239">
                    <a:moveTo>
                      <a:pt x="0" y="239"/>
                    </a:moveTo>
                    <a:lnTo>
                      <a:pt x="12" y="165"/>
                    </a:lnTo>
                    <a:lnTo>
                      <a:pt x="62" y="86"/>
                    </a:lnTo>
                    <a:lnTo>
                      <a:pt x="160" y="6"/>
                    </a:lnTo>
                    <a:lnTo>
                      <a:pt x="245" y="0"/>
                    </a:lnTo>
                    <a:lnTo>
                      <a:pt x="301" y="67"/>
                    </a:lnTo>
                    <a:lnTo>
                      <a:pt x="270" y="171"/>
                    </a:lnTo>
                    <a:lnTo>
                      <a:pt x="160" y="171"/>
                    </a:lnTo>
                    <a:lnTo>
                      <a:pt x="0" y="239"/>
                    </a:lnTo>
                    <a:close/>
                  </a:path>
                </a:pathLst>
              </a:custGeom>
              <a:solidFill>
                <a:srgbClr val="857D33"/>
              </a:solidFill>
              <a:ln w="9525">
                <a:noFill/>
                <a:round/>
                <a:headEnd/>
                <a:tailEnd/>
              </a:ln>
            </p:spPr>
            <p:txBody>
              <a:bodyPr/>
              <a:lstStyle/>
              <a:p>
                <a:endParaRPr lang="en-US"/>
              </a:p>
            </p:txBody>
          </p:sp>
          <p:sp>
            <p:nvSpPr>
              <p:cNvPr id="4132" name="Freeform 28"/>
              <p:cNvSpPr>
                <a:spLocks/>
              </p:cNvSpPr>
              <p:nvPr/>
            </p:nvSpPr>
            <p:spPr bwMode="auto">
              <a:xfrm>
                <a:off x="4024" y="2937"/>
                <a:ext cx="168" cy="134"/>
              </a:xfrm>
              <a:custGeom>
                <a:avLst/>
                <a:gdLst>
                  <a:gd name="T0" fmla="*/ 0 w 336"/>
                  <a:gd name="T1" fmla="*/ 4 h 270"/>
                  <a:gd name="T2" fmla="*/ 3 w 336"/>
                  <a:gd name="T3" fmla="*/ 2 h 270"/>
                  <a:gd name="T4" fmla="*/ 3 w 336"/>
                  <a:gd name="T5" fmla="*/ 0 h 270"/>
                  <a:gd name="T6" fmla="*/ 5 w 336"/>
                  <a:gd name="T7" fmla="*/ 0 h 270"/>
                  <a:gd name="T8" fmla="*/ 5 w 336"/>
                  <a:gd name="T9" fmla="*/ 0 h 270"/>
                  <a:gd name="T10" fmla="*/ 5 w 336"/>
                  <a:gd name="T11" fmla="*/ 1 h 270"/>
                  <a:gd name="T12" fmla="*/ 5 w 336"/>
                  <a:gd name="T13" fmla="*/ 4 h 270"/>
                  <a:gd name="T14" fmla="*/ 3 w 336"/>
                  <a:gd name="T15" fmla="*/ 3 h 270"/>
                  <a:gd name="T16" fmla="*/ 1 w 336"/>
                  <a:gd name="T17" fmla="*/ 4 h 270"/>
                  <a:gd name="T18" fmla="*/ 0 w 336"/>
                  <a:gd name="T19" fmla="*/ 4 h 270"/>
                  <a:gd name="T20" fmla="*/ 0 w 336"/>
                  <a:gd name="T21" fmla="*/ 4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70"/>
                  <a:gd name="T35" fmla="*/ 336 w 33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70">
                    <a:moveTo>
                      <a:pt x="0" y="257"/>
                    </a:moveTo>
                    <a:lnTo>
                      <a:pt x="134" y="128"/>
                    </a:lnTo>
                    <a:lnTo>
                      <a:pt x="134" y="0"/>
                    </a:lnTo>
                    <a:lnTo>
                      <a:pt x="263" y="30"/>
                    </a:lnTo>
                    <a:lnTo>
                      <a:pt x="324" y="0"/>
                    </a:lnTo>
                    <a:lnTo>
                      <a:pt x="336" y="122"/>
                    </a:lnTo>
                    <a:lnTo>
                      <a:pt x="293" y="264"/>
                    </a:lnTo>
                    <a:lnTo>
                      <a:pt x="195" y="220"/>
                    </a:lnTo>
                    <a:lnTo>
                      <a:pt x="92" y="270"/>
                    </a:lnTo>
                    <a:lnTo>
                      <a:pt x="0" y="257"/>
                    </a:lnTo>
                    <a:close/>
                  </a:path>
                </a:pathLst>
              </a:custGeom>
              <a:solidFill>
                <a:srgbClr val="857D33"/>
              </a:solidFill>
              <a:ln w="9525">
                <a:noFill/>
                <a:round/>
                <a:headEnd/>
                <a:tailEnd/>
              </a:ln>
            </p:spPr>
            <p:txBody>
              <a:bodyPr/>
              <a:lstStyle/>
              <a:p>
                <a:endParaRPr lang="en-US"/>
              </a:p>
            </p:txBody>
          </p:sp>
          <p:sp>
            <p:nvSpPr>
              <p:cNvPr id="4133" name="Freeform 29"/>
              <p:cNvSpPr>
                <a:spLocks/>
              </p:cNvSpPr>
              <p:nvPr/>
            </p:nvSpPr>
            <p:spPr bwMode="auto">
              <a:xfrm>
                <a:off x="4012" y="2875"/>
                <a:ext cx="157" cy="49"/>
              </a:xfrm>
              <a:custGeom>
                <a:avLst/>
                <a:gdLst>
                  <a:gd name="T0" fmla="*/ 4 w 315"/>
                  <a:gd name="T1" fmla="*/ 2 h 97"/>
                  <a:gd name="T2" fmla="*/ 4 w 315"/>
                  <a:gd name="T3" fmla="*/ 2 h 97"/>
                  <a:gd name="T4" fmla="*/ 3 w 315"/>
                  <a:gd name="T5" fmla="*/ 2 h 97"/>
                  <a:gd name="T6" fmla="*/ 2 w 315"/>
                  <a:gd name="T7" fmla="*/ 1 h 97"/>
                  <a:gd name="T8" fmla="*/ 0 w 315"/>
                  <a:gd name="T9" fmla="*/ 2 h 97"/>
                  <a:gd name="T10" fmla="*/ 0 w 315"/>
                  <a:gd name="T11" fmla="*/ 2 h 97"/>
                  <a:gd name="T12" fmla="*/ 0 w 315"/>
                  <a:gd name="T13" fmla="*/ 1 h 97"/>
                  <a:gd name="T14" fmla="*/ 0 w 315"/>
                  <a:gd name="T15" fmla="*/ 1 h 97"/>
                  <a:gd name="T16" fmla="*/ 0 w 315"/>
                  <a:gd name="T17" fmla="*/ 1 h 97"/>
                  <a:gd name="T18" fmla="*/ 1 w 315"/>
                  <a:gd name="T19" fmla="*/ 0 h 97"/>
                  <a:gd name="T20" fmla="*/ 2 w 315"/>
                  <a:gd name="T21" fmla="*/ 1 h 97"/>
                  <a:gd name="T22" fmla="*/ 3 w 315"/>
                  <a:gd name="T23" fmla="*/ 1 h 97"/>
                  <a:gd name="T24" fmla="*/ 4 w 315"/>
                  <a:gd name="T25" fmla="*/ 1 h 97"/>
                  <a:gd name="T26" fmla="*/ 4 w 315"/>
                  <a:gd name="T27" fmla="*/ 2 h 97"/>
                  <a:gd name="T28" fmla="*/ 4 w 315"/>
                  <a:gd name="T29" fmla="*/ 2 h 97"/>
                  <a:gd name="T30" fmla="*/ 4 w 315"/>
                  <a:gd name="T31" fmla="*/ 2 h 97"/>
                  <a:gd name="T32" fmla="*/ 4 w 315"/>
                  <a:gd name="T33" fmla="*/ 2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5"/>
                  <a:gd name="T52" fmla="*/ 0 h 97"/>
                  <a:gd name="T53" fmla="*/ 315 w 315"/>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5" h="97">
                    <a:moveTo>
                      <a:pt x="297" y="97"/>
                    </a:moveTo>
                    <a:lnTo>
                      <a:pt x="266" y="80"/>
                    </a:lnTo>
                    <a:lnTo>
                      <a:pt x="235" y="67"/>
                    </a:lnTo>
                    <a:lnTo>
                      <a:pt x="174" y="55"/>
                    </a:lnTo>
                    <a:lnTo>
                      <a:pt x="42" y="79"/>
                    </a:lnTo>
                    <a:lnTo>
                      <a:pt x="16" y="77"/>
                    </a:lnTo>
                    <a:lnTo>
                      <a:pt x="0" y="60"/>
                    </a:lnTo>
                    <a:lnTo>
                      <a:pt x="0" y="35"/>
                    </a:lnTo>
                    <a:lnTo>
                      <a:pt x="19" y="18"/>
                    </a:lnTo>
                    <a:lnTo>
                      <a:pt x="97" y="0"/>
                    </a:lnTo>
                    <a:lnTo>
                      <a:pt x="169" y="8"/>
                    </a:lnTo>
                    <a:lnTo>
                      <a:pt x="239" y="35"/>
                    </a:lnTo>
                    <a:lnTo>
                      <a:pt x="275" y="55"/>
                    </a:lnTo>
                    <a:lnTo>
                      <a:pt x="311" y="76"/>
                    </a:lnTo>
                    <a:lnTo>
                      <a:pt x="315" y="93"/>
                    </a:lnTo>
                    <a:lnTo>
                      <a:pt x="297" y="97"/>
                    </a:lnTo>
                    <a:close/>
                  </a:path>
                </a:pathLst>
              </a:custGeom>
              <a:solidFill>
                <a:srgbClr val="000000"/>
              </a:solidFill>
              <a:ln w="9525">
                <a:noFill/>
                <a:round/>
                <a:headEnd/>
                <a:tailEnd/>
              </a:ln>
            </p:spPr>
            <p:txBody>
              <a:bodyPr/>
              <a:lstStyle/>
              <a:p>
                <a:endParaRPr lang="en-US"/>
              </a:p>
            </p:txBody>
          </p:sp>
          <p:sp>
            <p:nvSpPr>
              <p:cNvPr id="4134" name="Freeform 30"/>
              <p:cNvSpPr>
                <a:spLocks/>
              </p:cNvSpPr>
              <p:nvPr/>
            </p:nvSpPr>
            <p:spPr bwMode="auto">
              <a:xfrm>
                <a:off x="3888" y="2770"/>
                <a:ext cx="318" cy="326"/>
              </a:xfrm>
              <a:custGeom>
                <a:avLst/>
                <a:gdLst>
                  <a:gd name="T0" fmla="*/ 5 w 636"/>
                  <a:gd name="T1" fmla="*/ 4 h 654"/>
                  <a:gd name="T2" fmla="*/ 5 w 636"/>
                  <a:gd name="T3" fmla="*/ 6 h 654"/>
                  <a:gd name="T4" fmla="*/ 5 w 636"/>
                  <a:gd name="T5" fmla="*/ 8 h 654"/>
                  <a:gd name="T6" fmla="*/ 3 w 636"/>
                  <a:gd name="T7" fmla="*/ 8 h 654"/>
                  <a:gd name="T8" fmla="*/ 1 w 636"/>
                  <a:gd name="T9" fmla="*/ 8 h 654"/>
                  <a:gd name="T10" fmla="*/ 0 w 636"/>
                  <a:gd name="T11" fmla="*/ 4 h 654"/>
                  <a:gd name="T12" fmla="*/ 1 w 636"/>
                  <a:gd name="T13" fmla="*/ 2 h 654"/>
                  <a:gd name="T14" fmla="*/ 1 w 636"/>
                  <a:gd name="T15" fmla="*/ 1 h 654"/>
                  <a:gd name="T16" fmla="*/ 2 w 636"/>
                  <a:gd name="T17" fmla="*/ 0 h 654"/>
                  <a:gd name="T18" fmla="*/ 3 w 636"/>
                  <a:gd name="T19" fmla="*/ 0 h 654"/>
                  <a:gd name="T20" fmla="*/ 6 w 636"/>
                  <a:gd name="T21" fmla="*/ 0 h 654"/>
                  <a:gd name="T22" fmla="*/ 9 w 636"/>
                  <a:gd name="T23" fmla="*/ 2 h 654"/>
                  <a:gd name="T24" fmla="*/ 10 w 636"/>
                  <a:gd name="T25" fmla="*/ 4 h 654"/>
                  <a:gd name="T26" fmla="*/ 10 w 636"/>
                  <a:gd name="T27" fmla="*/ 7 h 654"/>
                  <a:gd name="T28" fmla="*/ 10 w 636"/>
                  <a:gd name="T29" fmla="*/ 9 h 654"/>
                  <a:gd name="T30" fmla="*/ 9 w 636"/>
                  <a:gd name="T31" fmla="*/ 10 h 654"/>
                  <a:gd name="T32" fmla="*/ 9 w 636"/>
                  <a:gd name="T33" fmla="*/ 9 h 654"/>
                  <a:gd name="T34" fmla="*/ 10 w 636"/>
                  <a:gd name="T35" fmla="*/ 5 h 654"/>
                  <a:gd name="T36" fmla="*/ 9 w 636"/>
                  <a:gd name="T37" fmla="*/ 3 h 654"/>
                  <a:gd name="T38" fmla="*/ 7 w 636"/>
                  <a:gd name="T39" fmla="*/ 2 h 654"/>
                  <a:gd name="T40" fmla="*/ 6 w 636"/>
                  <a:gd name="T41" fmla="*/ 1 h 654"/>
                  <a:gd name="T42" fmla="*/ 5 w 636"/>
                  <a:gd name="T43" fmla="*/ 1 h 654"/>
                  <a:gd name="T44" fmla="*/ 5 w 636"/>
                  <a:gd name="T45" fmla="*/ 0 h 654"/>
                  <a:gd name="T46" fmla="*/ 1 w 636"/>
                  <a:gd name="T47" fmla="*/ 2 h 654"/>
                  <a:gd name="T48" fmla="*/ 1 w 636"/>
                  <a:gd name="T49" fmla="*/ 4 h 654"/>
                  <a:gd name="T50" fmla="*/ 1 w 636"/>
                  <a:gd name="T51" fmla="*/ 6 h 654"/>
                  <a:gd name="T52" fmla="*/ 3 w 636"/>
                  <a:gd name="T53" fmla="*/ 7 h 654"/>
                  <a:gd name="T54" fmla="*/ 5 w 636"/>
                  <a:gd name="T55" fmla="*/ 6 h 654"/>
                  <a:gd name="T56" fmla="*/ 5 w 636"/>
                  <a:gd name="T57" fmla="*/ 5 h 654"/>
                  <a:gd name="T58" fmla="*/ 3 w 636"/>
                  <a:gd name="T59" fmla="*/ 4 h 654"/>
                  <a:gd name="T60" fmla="*/ 5 w 636"/>
                  <a:gd name="T61" fmla="*/ 3 h 654"/>
                  <a:gd name="T62" fmla="*/ 5 w 636"/>
                  <a:gd name="T63" fmla="*/ 3 h 6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6"/>
                  <a:gd name="T97" fmla="*/ 0 h 654"/>
                  <a:gd name="T98" fmla="*/ 636 w 636"/>
                  <a:gd name="T99" fmla="*/ 654 h 6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6" h="654">
                    <a:moveTo>
                      <a:pt x="284" y="247"/>
                    </a:moveTo>
                    <a:lnTo>
                      <a:pt x="316" y="291"/>
                    </a:lnTo>
                    <a:lnTo>
                      <a:pt x="334" y="345"/>
                    </a:lnTo>
                    <a:lnTo>
                      <a:pt x="344" y="447"/>
                    </a:lnTo>
                    <a:lnTo>
                      <a:pt x="332" y="492"/>
                    </a:lnTo>
                    <a:lnTo>
                      <a:pt x="301" y="532"/>
                    </a:lnTo>
                    <a:lnTo>
                      <a:pt x="278" y="548"/>
                    </a:lnTo>
                    <a:lnTo>
                      <a:pt x="253" y="558"/>
                    </a:lnTo>
                    <a:lnTo>
                      <a:pt x="204" y="563"/>
                    </a:lnTo>
                    <a:lnTo>
                      <a:pt x="97" y="537"/>
                    </a:lnTo>
                    <a:lnTo>
                      <a:pt x="29" y="434"/>
                    </a:lnTo>
                    <a:lnTo>
                      <a:pt x="0" y="311"/>
                    </a:lnTo>
                    <a:lnTo>
                      <a:pt x="9" y="201"/>
                    </a:lnTo>
                    <a:lnTo>
                      <a:pt x="30" y="153"/>
                    </a:lnTo>
                    <a:lnTo>
                      <a:pt x="61" y="111"/>
                    </a:lnTo>
                    <a:lnTo>
                      <a:pt x="101" y="73"/>
                    </a:lnTo>
                    <a:lnTo>
                      <a:pt x="123" y="57"/>
                    </a:lnTo>
                    <a:lnTo>
                      <a:pt x="147" y="42"/>
                    </a:lnTo>
                    <a:lnTo>
                      <a:pt x="199" y="17"/>
                    </a:lnTo>
                    <a:lnTo>
                      <a:pt x="253" y="1"/>
                    </a:lnTo>
                    <a:lnTo>
                      <a:pt x="345" y="0"/>
                    </a:lnTo>
                    <a:lnTo>
                      <a:pt x="425" y="36"/>
                    </a:lnTo>
                    <a:lnTo>
                      <a:pt x="494" y="99"/>
                    </a:lnTo>
                    <a:lnTo>
                      <a:pt x="527" y="138"/>
                    </a:lnTo>
                    <a:lnTo>
                      <a:pt x="557" y="179"/>
                    </a:lnTo>
                    <a:lnTo>
                      <a:pt x="606" y="263"/>
                    </a:lnTo>
                    <a:lnTo>
                      <a:pt x="632" y="354"/>
                    </a:lnTo>
                    <a:lnTo>
                      <a:pt x="636" y="450"/>
                    </a:lnTo>
                    <a:lnTo>
                      <a:pt x="621" y="552"/>
                    </a:lnTo>
                    <a:lnTo>
                      <a:pt x="598" y="600"/>
                    </a:lnTo>
                    <a:lnTo>
                      <a:pt x="568" y="649"/>
                    </a:lnTo>
                    <a:lnTo>
                      <a:pt x="539" y="654"/>
                    </a:lnTo>
                    <a:lnTo>
                      <a:pt x="521" y="639"/>
                    </a:lnTo>
                    <a:lnTo>
                      <a:pt x="548" y="580"/>
                    </a:lnTo>
                    <a:lnTo>
                      <a:pt x="570" y="521"/>
                    </a:lnTo>
                    <a:lnTo>
                      <a:pt x="588" y="352"/>
                    </a:lnTo>
                    <a:lnTo>
                      <a:pt x="569" y="276"/>
                    </a:lnTo>
                    <a:lnTo>
                      <a:pt x="552" y="239"/>
                    </a:lnTo>
                    <a:lnTo>
                      <a:pt x="527" y="201"/>
                    </a:lnTo>
                    <a:lnTo>
                      <a:pt x="501" y="167"/>
                    </a:lnTo>
                    <a:lnTo>
                      <a:pt x="473" y="135"/>
                    </a:lnTo>
                    <a:lnTo>
                      <a:pt x="445" y="107"/>
                    </a:lnTo>
                    <a:lnTo>
                      <a:pt x="414" y="83"/>
                    </a:lnTo>
                    <a:lnTo>
                      <a:pt x="380" y="65"/>
                    </a:lnTo>
                    <a:lnTo>
                      <a:pt x="345" y="54"/>
                    </a:lnTo>
                    <a:lnTo>
                      <a:pt x="266" y="56"/>
                    </a:lnTo>
                    <a:lnTo>
                      <a:pt x="181" y="88"/>
                    </a:lnTo>
                    <a:lnTo>
                      <a:pt x="112" y="142"/>
                    </a:lnTo>
                    <a:lnTo>
                      <a:pt x="70" y="214"/>
                    </a:lnTo>
                    <a:lnTo>
                      <a:pt x="62" y="301"/>
                    </a:lnTo>
                    <a:lnTo>
                      <a:pt x="80" y="401"/>
                    </a:lnTo>
                    <a:lnTo>
                      <a:pt x="97" y="444"/>
                    </a:lnTo>
                    <a:lnTo>
                      <a:pt x="129" y="485"/>
                    </a:lnTo>
                    <a:lnTo>
                      <a:pt x="201" y="508"/>
                    </a:lnTo>
                    <a:lnTo>
                      <a:pt x="266" y="491"/>
                    </a:lnTo>
                    <a:lnTo>
                      <a:pt x="309" y="429"/>
                    </a:lnTo>
                    <a:lnTo>
                      <a:pt x="311" y="353"/>
                    </a:lnTo>
                    <a:lnTo>
                      <a:pt x="282" y="321"/>
                    </a:lnTo>
                    <a:lnTo>
                      <a:pt x="243" y="298"/>
                    </a:lnTo>
                    <a:lnTo>
                      <a:pt x="230" y="275"/>
                    </a:lnTo>
                    <a:lnTo>
                      <a:pt x="239" y="252"/>
                    </a:lnTo>
                    <a:lnTo>
                      <a:pt x="258" y="240"/>
                    </a:lnTo>
                    <a:lnTo>
                      <a:pt x="284" y="247"/>
                    </a:lnTo>
                    <a:close/>
                  </a:path>
                </a:pathLst>
              </a:custGeom>
              <a:solidFill>
                <a:srgbClr val="000000"/>
              </a:solidFill>
              <a:ln w="9525">
                <a:noFill/>
                <a:round/>
                <a:headEnd/>
                <a:tailEnd/>
              </a:ln>
            </p:spPr>
            <p:txBody>
              <a:bodyPr/>
              <a:lstStyle/>
              <a:p>
                <a:endParaRPr lang="en-US"/>
              </a:p>
            </p:txBody>
          </p:sp>
          <p:sp>
            <p:nvSpPr>
              <p:cNvPr id="4135" name="Freeform 31"/>
              <p:cNvSpPr>
                <a:spLocks/>
              </p:cNvSpPr>
              <p:nvPr/>
            </p:nvSpPr>
            <p:spPr bwMode="auto">
              <a:xfrm>
                <a:off x="4149" y="3080"/>
                <a:ext cx="124" cy="41"/>
              </a:xfrm>
              <a:custGeom>
                <a:avLst/>
                <a:gdLst>
                  <a:gd name="T0" fmla="*/ 1 w 248"/>
                  <a:gd name="T1" fmla="*/ 0 h 82"/>
                  <a:gd name="T2" fmla="*/ 3 w 248"/>
                  <a:gd name="T3" fmla="*/ 1 h 82"/>
                  <a:gd name="T4" fmla="*/ 4 w 248"/>
                  <a:gd name="T5" fmla="*/ 1 h 82"/>
                  <a:gd name="T6" fmla="*/ 4 w 248"/>
                  <a:gd name="T7" fmla="*/ 1 h 82"/>
                  <a:gd name="T8" fmla="*/ 4 w 248"/>
                  <a:gd name="T9" fmla="*/ 1 h 82"/>
                  <a:gd name="T10" fmla="*/ 3 w 248"/>
                  <a:gd name="T11" fmla="*/ 1 h 82"/>
                  <a:gd name="T12" fmla="*/ 2 w 248"/>
                  <a:gd name="T13" fmla="*/ 1 h 82"/>
                  <a:gd name="T14" fmla="*/ 1 w 248"/>
                  <a:gd name="T15" fmla="*/ 1 h 82"/>
                  <a:gd name="T16" fmla="*/ 0 w 248"/>
                  <a:gd name="T17" fmla="*/ 1 h 82"/>
                  <a:gd name="T18" fmla="*/ 1 w 248"/>
                  <a:gd name="T19" fmla="*/ 1 h 82"/>
                  <a:gd name="T20" fmla="*/ 1 w 248"/>
                  <a:gd name="T21" fmla="*/ 0 h 82"/>
                  <a:gd name="T22" fmla="*/ 1 w 248"/>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8"/>
                  <a:gd name="T37" fmla="*/ 0 h 82"/>
                  <a:gd name="T38" fmla="*/ 248 w 248"/>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8" h="82">
                    <a:moveTo>
                      <a:pt x="30" y="0"/>
                    </a:moveTo>
                    <a:lnTo>
                      <a:pt x="141" y="16"/>
                    </a:lnTo>
                    <a:lnTo>
                      <a:pt x="248" y="60"/>
                    </a:lnTo>
                    <a:lnTo>
                      <a:pt x="245" y="76"/>
                    </a:lnTo>
                    <a:lnTo>
                      <a:pt x="220" y="82"/>
                    </a:lnTo>
                    <a:lnTo>
                      <a:pt x="171" y="65"/>
                    </a:lnTo>
                    <a:lnTo>
                      <a:pt x="128" y="57"/>
                    </a:lnTo>
                    <a:lnTo>
                      <a:pt x="30" y="57"/>
                    </a:lnTo>
                    <a:lnTo>
                      <a:pt x="0" y="29"/>
                    </a:lnTo>
                    <a:lnTo>
                      <a:pt x="7" y="9"/>
                    </a:lnTo>
                    <a:lnTo>
                      <a:pt x="30" y="0"/>
                    </a:lnTo>
                    <a:close/>
                  </a:path>
                </a:pathLst>
              </a:custGeom>
              <a:solidFill>
                <a:srgbClr val="000000"/>
              </a:solidFill>
              <a:ln w="9525">
                <a:noFill/>
                <a:round/>
                <a:headEnd/>
                <a:tailEnd/>
              </a:ln>
            </p:spPr>
            <p:txBody>
              <a:bodyPr/>
              <a:lstStyle/>
              <a:p>
                <a:endParaRPr lang="en-US"/>
              </a:p>
            </p:txBody>
          </p:sp>
          <p:sp>
            <p:nvSpPr>
              <p:cNvPr id="4136" name="Freeform 32"/>
              <p:cNvSpPr>
                <a:spLocks/>
              </p:cNvSpPr>
              <p:nvPr/>
            </p:nvSpPr>
            <p:spPr bwMode="auto">
              <a:xfrm>
                <a:off x="4153" y="3113"/>
                <a:ext cx="111" cy="62"/>
              </a:xfrm>
              <a:custGeom>
                <a:avLst/>
                <a:gdLst>
                  <a:gd name="T0" fmla="*/ 3 w 223"/>
                  <a:gd name="T1" fmla="*/ 1 h 123"/>
                  <a:gd name="T2" fmla="*/ 1 w 223"/>
                  <a:gd name="T3" fmla="*/ 1 h 123"/>
                  <a:gd name="T4" fmla="*/ 1 w 223"/>
                  <a:gd name="T5" fmla="*/ 2 h 123"/>
                  <a:gd name="T6" fmla="*/ 0 w 223"/>
                  <a:gd name="T7" fmla="*/ 2 h 123"/>
                  <a:gd name="T8" fmla="*/ 0 w 223"/>
                  <a:gd name="T9" fmla="*/ 2 h 123"/>
                  <a:gd name="T10" fmla="*/ 0 w 223"/>
                  <a:gd name="T11" fmla="*/ 2 h 123"/>
                  <a:gd name="T12" fmla="*/ 0 w 223"/>
                  <a:gd name="T13" fmla="*/ 2 h 123"/>
                  <a:gd name="T14" fmla="*/ 0 w 223"/>
                  <a:gd name="T15" fmla="*/ 1 h 123"/>
                  <a:gd name="T16" fmla="*/ 1 w 223"/>
                  <a:gd name="T17" fmla="*/ 1 h 123"/>
                  <a:gd name="T18" fmla="*/ 3 w 223"/>
                  <a:gd name="T19" fmla="*/ 0 h 123"/>
                  <a:gd name="T20" fmla="*/ 3 w 223"/>
                  <a:gd name="T21" fmla="*/ 1 h 123"/>
                  <a:gd name="T22" fmla="*/ 3 w 223"/>
                  <a:gd name="T23" fmla="*/ 1 h 123"/>
                  <a:gd name="T24" fmla="*/ 3 w 223"/>
                  <a:gd name="T25" fmla="*/ 1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123"/>
                  <a:gd name="T41" fmla="*/ 223 w 223"/>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123">
                    <a:moveTo>
                      <a:pt x="214" y="24"/>
                    </a:moveTo>
                    <a:lnTo>
                      <a:pt x="121" y="63"/>
                    </a:lnTo>
                    <a:lnTo>
                      <a:pt x="81" y="91"/>
                    </a:lnTo>
                    <a:lnTo>
                      <a:pt x="35" y="119"/>
                    </a:lnTo>
                    <a:lnTo>
                      <a:pt x="14" y="123"/>
                    </a:lnTo>
                    <a:lnTo>
                      <a:pt x="0" y="111"/>
                    </a:lnTo>
                    <a:lnTo>
                      <a:pt x="9" y="76"/>
                    </a:lnTo>
                    <a:lnTo>
                      <a:pt x="59" y="49"/>
                    </a:lnTo>
                    <a:lnTo>
                      <a:pt x="106" y="30"/>
                    </a:lnTo>
                    <a:lnTo>
                      <a:pt x="209" y="0"/>
                    </a:lnTo>
                    <a:lnTo>
                      <a:pt x="223" y="9"/>
                    </a:lnTo>
                    <a:lnTo>
                      <a:pt x="214" y="24"/>
                    </a:lnTo>
                    <a:close/>
                  </a:path>
                </a:pathLst>
              </a:custGeom>
              <a:solidFill>
                <a:srgbClr val="000000"/>
              </a:solidFill>
              <a:ln w="9525">
                <a:noFill/>
                <a:round/>
                <a:headEnd/>
                <a:tailEnd/>
              </a:ln>
            </p:spPr>
            <p:txBody>
              <a:bodyPr/>
              <a:lstStyle/>
              <a:p>
                <a:endParaRPr lang="en-US"/>
              </a:p>
            </p:txBody>
          </p:sp>
          <p:sp>
            <p:nvSpPr>
              <p:cNvPr id="4137" name="Freeform 33"/>
              <p:cNvSpPr>
                <a:spLocks/>
              </p:cNvSpPr>
              <p:nvPr/>
            </p:nvSpPr>
            <p:spPr bwMode="auto">
              <a:xfrm>
                <a:off x="3963" y="3154"/>
                <a:ext cx="237" cy="982"/>
              </a:xfrm>
              <a:custGeom>
                <a:avLst/>
                <a:gdLst>
                  <a:gd name="T0" fmla="*/ 7 w 474"/>
                  <a:gd name="T1" fmla="*/ 1 h 1964"/>
                  <a:gd name="T2" fmla="*/ 7 w 474"/>
                  <a:gd name="T3" fmla="*/ 2 h 1964"/>
                  <a:gd name="T4" fmla="*/ 7 w 474"/>
                  <a:gd name="T5" fmla="*/ 4 h 1964"/>
                  <a:gd name="T6" fmla="*/ 7 w 474"/>
                  <a:gd name="T7" fmla="*/ 5 h 1964"/>
                  <a:gd name="T8" fmla="*/ 7 w 474"/>
                  <a:gd name="T9" fmla="*/ 7 h 1964"/>
                  <a:gd name="T10" fmla="*/ 7 w 474"/>
                  <a:gd name="T11" fmla="*/ 8 h 1964"/>
                  <a:gd name="T12" fmla="*/ 7 w 474"/>
                  <a:gd name="T13" fmla="*/ 9 h 1964"/>
                  <a:gd name="T14" fmla="*/ 6 w 474"/>
                  <a:gd name="T15" fmla="*/ 10 h 1964"/>
                  <a:gd name="T16" fmla="*/ 5 w 474"/>
                  <a:gd name="T17" fmla="*/ 11 h 1964"/>
                  <a:gd name="T18" fmla="*/ 5 w 474"/>
                  <a:gd name="T19" fmla="*/ 11 h 1964"/>
                  <a:gd name="T20" fmla="*/ 4 w 474"/>
                  <a:gd name="T21" fmla="*/ 13 h 1964"/>
                  <a:gd name="T22" fmla="*/ 4 w 474"/>
                  <a:gd name="T23" fmla="*/ 14 h 1964"/>
                  <a:gd name="T24" fmla="*/ 3 w 474"/>
                  <a:gd name="T25" fmla="*/ 15 h 1964"/>
                  <a:gd name="T26" fmla="*/ 3 w 474"/>
                  <a:gd name="T27" fmla="*/ 15 h 1964"/>
                  <a:gd name="T28" fmla="*/ 2 w 474"/>
                  <a:gd name="T29" fmla="*/ 18 h 1964"/>
                  <a:gd name="T30" fmla="*/ 2 w 474"/>
                  <a:gd name="T31" fmla="*/ 22 h 1964"/>
                  <a:gd name="T32" fmla="*/ 2 w 474"/>
                  <a:gd name="T33" fmla="*/ 24 h 1964"/>
                  <a:gd name="T34" fmla="*/ 3 w 474"/>
                  <a:gd name="T35" fmla="*/ 25 h 1964"/>
                  <a:gd name="T36" fmla="*/ 3 w 474"/>
                  <a:gd name="T37" fmla="*/ 27 h 1964"/>
                  <a:gd name="T38" fmla="*/ 3 w 474"/>
                  <a:gd name="T39" fmla="*/ 28 h 1964"/>
                  <a:gd name="T40" fmla="*/ 4 w 474"/>
                  <a:gd name="T41" fmla="*/ 29 h 1964"/>
                  <a:gd name="T42" fmla="*/ 4 w 474"/>
                  <a:gd name="T43" fmla="*/ 29 h 1964"/>
                  <a:gd name="T44" fmla="*/ 4 w 474"/>
                  <a:gd name="T45" fmla="*/ 30 h 1964"/>
                  <a:gd name="T46" fmla="*/ 5 w 474"/>
                  <a:gd name="T47" fmla="*/ 30 h 1964"/>
                  <a:gd name="T48" fmla="*/ 5 w 474"/>
                  <a:gd name="T49" fmla="*/ 30 h 1964"/>
                  <a:gd name="T50" fmla="*/ 6 w 474"/>
                  <a:gd name="T51" fmla="*/ 30 h 1964"/>
                  <a:gd name="T52" fmla="*/ 6 w 474"/>
                  <a:gd name="T53" fmla="*/ 30 h 1964"/>
                  <a:gd name="T54" fmla="*/ 7 w 474"/>
                  <a:gd name="T55" fmla="*/ 30 h 1964"/>
                  <a:gd name="T56" fmla="*/ 7 w 474"/>
                  <a:gd name="T57" fmla="*/ 30 h 1964"/>
                  <a:gd name="T58" fmla="*/ 7 w 474"/>
                  <a:gd name="T59" fmla="*/ 31 h 1964"/>
                  <a:gd name="T60" fmla="*/ 7 w 474"/>
                  <a:gd name="T61" fmla="*/ 31 h 1964"/>
                  <a:gd name="T62" fmla="*/ 7 w 474"/>
                  <a:gd name="T63" fmla="*/ 31 h 1964"/>
                  <a:gd name="T64" fmla="*/ 7 w 474"/>
                  <a:gd name="T65" fmla="*/ 31 h 1964"/>
                  <a:gd name="T66" fmla="*/ 5 w 474"/>
                  <a:gd name="T67" fmla="*/ 31 h 1964"/>
                  <a:gd name="T68" fmla="*/ 4 w 474"/>
                  <a:gd name="T69" fmla="*/ 30 h 1964"/>
                  <a:gd name="T70" fmla="*/ 3 w 474"/>
                  <a:gd name="T71" fmla="*/ 30 h 1964"/>
                  <a:gd name="T72" fmla="*/ 2 w 474"/>
                  <a:gd name="T73" fmla="*/ 28 h 1964"/>
                  <a:gd name="T74" fmla="*/ 2 w 474"/>
                  <a:gd name="T75" fmla="*/ 26 h 1964"/>
                  <a:gd name="T76" fmla="*/ 1 w 474"/>
                  <a:gd name="T77" fmla="*/ 25 h 1964"/>
                  <a:gd name="T78" fmla="*/ 0 w 474"/>
                  <a:gd name="T79" fmla="*/ 22 h 1964"/>
                  <a:gd name="T80" fmla="*/ 1 w 474"/>
                  <a:gd name="T81" fmla="*/ 20 h 1964"/>
                  <a:gd name="T82" fmla="*/ 1 w 474"/>
                  <a:gd name="T83" fmla="*/ 18 h 1964"/>
                  <a:gd name="T84" fmla="*/ 2 w 474"/>
                  <a:gd name="T85" fmla="*/ 17 h 1964"/>
                  <a:gd name="T86" fmla="*/ 2 w 474"/>
                  <a:gd name="T87" fmla="*/ 15 h 1964"/>
                  <a:gd name="T88" fmla="*/ 2 w 474"/>
                  <a:gd name="T89" fmla="*/ 15 h 1964"/>
                  <a:gd name="T90" fmla="*/ 3 w 474"/>
                  <a:gd name="T91" fmla="*/ 14 h 1964"/>
                  <a:gd name="T92" fmla="*/ 3 w 474"/>
                  <a:gd name="T93" fmla="*/ 12 h 1964"/>
                  <a:gd name="T94" fmla="*/ 4 w 474"/>
                  <a:gd name="T95" fmla="*/ 12 h 1964"/>
                  <a:gd name="T96" fmla="*/ 4 w 474"/>
                  <a:gd name="T97" fmla="*/ 11 h 1964"/>
                  <a:gd name="T98" fmla="*/ 5 w 474"/>
                  <a:gd name="T99" fmla="*/ 9 h 1964"/>
                  <a:gd name="T100" fmla="*/ 5 w 474"/>
                  <a:gd name="T101" fmla="*/ 9 h 1964"/>
                  <a:gd name="T102" fmla="*/ 6 w 474"/>
                  <a:gd name="T103" fmla="*/ 8 h 1964"/>
                  <a:gd name="T104" fmla="*/ 6 w 474"/>
                  <a:gd name="T105" fmla="*/ 6 h 1964"/>
                  <a:gd name="T106" fmla="*/ 7 w 474"/>
                  <a:gd name="T107" fmla="*/ 4 h 1964"/>
                  <a:gd name="T108" fmla="*/ 7 w 474"/>
                  <a:gd name="T109" fmla="*/ 2 h 1964"/>
                  <a:gd name="T110" fmla="*/ 7 w 474"/>
                  <a:gd name="T111" fmla="*/ 2 h 1964"/>
                  <a:gd name="T112" fmla="*/ 6 w 474"/>
                  <a:gd name="T113" fmla="*/ 1 h 1964"/>
                  <a:gd name="T114" fmla="*/ 6 w 474"/>
                  <a:gd name="T115" fmla="*/ 1 h 1964"/>
                  <a:gd name="T116" fmla="*/ 6 w 474"/>
                  <a:gd name="T117" fmla="*/ 0 h 1964"/>
                  <a:gd name="T118" fmla="*/ 7 w 474"/>
                  <a:gd name="T119" fmla="*/ 1 h 1964"/>
                  <a:gd name="T120" fmla="*/ 7 w 474"/>
                  <a:gd name="T121" fmla="*/ 1 h 19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4"/>
                  <a:gd name="T184" fmla="*/ 0 h 1964"/>
                  <a:gd name="T185" fmla="*/ 474 w 474"/>
                  <a:gd name="T186" fmla="*/ 1964 h 19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4" h="1964">
                    <a:moveTo>
                      <a:pt x="419" y="11"/>
                    </a:moveTo>
                    <a:lnTo>
                      <a:pt x="459" y="109"/>
                    </a:lnTo>
                    <a:lnTo>
                      <a:pt x="474" y="203"/>
                    </a:lnTo>
                    <a:lnTo>
                      <a:pt x="467" y="297"/>
                    </a:lnTo>
                    <a:lnTo>
                      <a:pt x="441" y="399"/>
                    </a:lnTo>
                    <a:lnTo>
                      <a:pt x="418" y="460"/>
                    </a:lnTo>
                    <a:lnTo>
                      <a:pt x="390" y="517"/>
                    </a:lnTo>
                    <a:lnTo>
                      <a:pt x="336" y="606"/>
                    </a:lnTo>
                    <a:lnTo>
                      <a:pt x="311" y="649"/>
                    </a:lnTo>
                    <a:lnTo>
                      <a:pt x="281" y="694"/>
                    </a:lnTo>
                    <a:lnTo>
                      <a:pt x="236" y="781"/>
                    </a:lnTo>
                    <a:lnTo>
                      <a:pt x="200" y="873"/>
                    </a:lnTo>
                    <a:lnTo>
                      <a:pt x="173" y="937"/>
                    </a:lnTo>
                    <a:lnTo>
                      <a:pt x="149" y="995"/>
                    </a:lnTo>
                    <a:lnTo>
                      <a:pt x="115" y="1104"/>
                    </a:lnTo>
                    <a:lnTo>
                      <a:pt x="76" y="1349"/>
                    </a:lnTo>
                    <a:lnTo>
                      <a:pt x="108" y="1522"/>
                    </a:lnTo>
                    <a:lnTo>
                      <a:pt x="131" y="1600"/>
                    </a:lnTo>
                    <a:lnTo>
                      <a:pt x="164" y="1687"/>
                    </a:lnTo>
                    <a:lnTo>
                      <a:pt x="190" y="1752"/>
                    </a:lnTo>
                    <a:lnTo>
                      <a:pt x="216" y="1810"/>
                    </a:lnTo>
                    <a:lnTo>
                      <a:pt x="233" y="1836"/>
                    </a:lnTo>
                    <a:lnTo>
                      <a:pt x="253" y="1859"/>
                    </a:lnTo>
                    <a:lnTo>
                      <a:pt x="277" y="1877"/>
                    </a:lnTo>
                    <a:lnTo>
                      <a:pt x="308" y="1892"/>
                    </a:lnTo>
                    <a:lnTo>
                      <a:pt x="379" y="1901"/>
                    </a:lnTo>
                    <a:lnTo>
                      <a:pt x="383" y="1898"/>
                    </a:lnTo>
                    <a:lnTo>
                      <a:pt x="408" y="1893"/>
                    </a:lnTo>
                    <a:lnTo>
                      <a:pt x="425" y="1904"/>
                    </a:lnTo>
                    <a:lnTo>
                      <a:pt x="431" y="1926"/>
                    </a:lnTo>
                    <a:lnTo>
                      <a:pt x="419" y="1947"/>
                    </a:lnTo>
                    <a:lnTo>
                      <a:pt x="407" y="1958"/>
                    </a:lnTo>
                    <a:lnTo>
                      <a:pt x="388" y="1964"/>
                    </a:lnTo>
                    <a:lnTo>
                      <a:pt x="290" y="1953"/>
                    </a:lnTo>
                    <a:lnTo>
                      <a:pt x="221" y="1917"/>
                    </a:lnTo>
                    <a:lnTo>
                      <a:pt x="173" y="1870"/>
                    </a:lnTo>
                    <a:lnTo>
                      <a:pt x="103" y="1738"/>
                    </a:lnTo>
                    <a:lnTo>
                      <a:pt x="67" y="1644"/>
                    </a:lnTo>
                    <a:lnTo>
                      <a:pt x="40" y="1550"/>
                    </a:lnTo>
                    <a:lnTo>
                      <a:pt x="0" y="1354"/>
                    </a:lnTo>
                    <a:lnTo>
                      <a:pt x="18" y="1217"/>
                    </a:lnTo>
                    <a:lnTo>
                      <a:pt x="48" y="1096"/>
                    </a:lnTo>
                    <a:lnTo>
                      <a:pt x="67" y="1036"/>
                    </a:lnTo>
                    <a:lnTo>
                      <a:pt x="90" y="976"/>
                    </a:lnTo>
                    <a:lnTo>
                      <a:pt x="116" y="914"/>
                    </a:lnTo>
                    <a:lnTo>
                      <a:pt x="144" y="849"/>
                    </a:lnTo>
                    <a:lnTo>
                      <a:pt x="182" y="752"/>
                    </a:lnTo>
                    <a:lnTo>
                      <a:pt x="202" y="707"/>
                    </a:lnTo>
                    <a:lnTo>
                      <a:pt x="229" y="658"/>
                    </a:lnTo>
                    <a:lnTo>
                      <a:pt x="281" y="572"/>
                    </a:lnTo>
                    <a:lnTo>
                      <a:pt x="305" y="529"/>
                    </a:lnTo>
                    <a:lnTo>
                      <a:pt x="335" y="483"/>
                    </a:lnTo>
                    <a:lnTo>
                      <a:pt x="379" y="378"/>
                    </a:lnTo>
                    <a:lnTo>
                      <a:pt x="415" y="204"/>
                    </a:lnTo>
                    <a:lnTo>
                      <a:pt x="407" y="122"/>
                    </a:lnTo>
                    <a:lnTo>
                      <a:pt x="394" y="78"/>
                    </a:lnTo>
                    <a:lnTo>
                      <a:pt x="373" y="34"/>
                    </a:lnTo>
                    <a:lnTo>
                      <a:pt x="372" y="14"/>
                    </a:lnTo>
                    <a:lnTo>
                      <a:pt x="384" y="0"/>
                    </a:lnTo>
                    <a:lnTo>
                      <a:pt x="419" y="11"/>
                    </a:lnTo>
                    <a:close/>
                  </a:path>
                </a:pathLst>
              </a:custGeom>
              <a:solidFill>
                <a:srgbClr val="000000"/>
              </a:solidFill>
              <a:ln w="9525">
                <a:noFill/>
                <a:round/>
                <a:headEnd/>
                <a:tailEnd/>
              </a:ln>
            </p:spPr>
            <p:txBody>
              <a:bodyPr/>
              <a:lstStyle/>
              <a:p>
                <a:endParaRPr lang="en-US"/>
              </a:p>
            </p:txBody>
          </p:sp>
          <p:sp>
            <p:nvSpPr>
              <p:cNvPr id="4138" name="Freeform 34"/>
              <p:cNvSpPr>
                <a:spLocks/>
              </p:cNvSpPr>
              <p:nvPr/>
            </p:nvSpPr>
            <p:spPr bwMode="auto">
              <a:xfrm>
                <a:off x="4161" y="3965"/>
                <a:ext cx="121" cy="50"/>
              </a:xfrm>
              <a:custGeom>
                <a:avLst/>
                <a:gdLst>
                  <a:gd name="T0" fmla="*/ 4 w 242"/>
                  <a:gd name="T1" fmla="*/ 2 h 100"/>
                  <a:gd name="T2" fmla="*/ 3 w 242"/>
                  <a:gd name="T3" fmla="*/ 2 h 100"/>
                  <a:gd name="T4" fmla="*/ 2 w 242"/>
                  <a:gd name="T5" fmla="*/ 2 h 100"/>
                  <a:gd name="T6" fmla="*/ 1 w 242"/>
                  <a:gd name="T7" fmla="*/ 2 h 100"/>
                  <a:gd name="T8" fmla="*/ 0 w 242"/>
                  <a:gd name="T9" fmla="*/ 2 h 100"/>
                  <a:gd name="T10" fmla="*/ 1 w 242"/>
                  <a:gd name="T11" fmla="*/ 2 h 100"/>
                  <a:gd name="T12" fmla="*/ 1 w 242"/>
                  <a:gd name="T13" fmla="*/ 1 h 100"/>
                  <a:gd name="T14" fmla="*/ 3 w 242"/>
                  <a:gd name="T15" fmla="*/ 0 h 100"/>
                  <a:gd name="T16" fmla="*/ 4 w 242"/>
                  <a:gd name="T17" fmla="*/ 1 h 100"/>
                  <a:gd name="T18" fmla="*/ 4 w 242"/>
                  <a:gd name="T19" fmla="*/ 1 h 100"/>
                  <a:gd name="T20" fmla="*/ 4 w 242"/>
                  <a:gd name="T21" fmla="*/ 1 h 100"/>
                  <a:gd name="T22" fmla="*/ 4 w 242"/>
                  <a:gd name="T23" fmla="*/ 1 h 100"/>
                  <a:gd name="T24" fmla="*/ 4 w 242"/>
                  <a:gd name="T25" fmla="*/ 2 h 100"/>
                  <a:gd name="T26" fmla="*/ 4 w 242"/>
                  <a:gd name="T27" fmla="*/ 2 h 100"/>
                  <a:gd name="T28" fmla="*/ 4 w 242"/>
                  <a:gd name="T29" fmla="*/ 2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2"/>
                  <a:gd name="T46" fmla="*/ 0 h 100"/>
                  <a:gd name="T47" fmla="*/ 242 w 242"/>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2" h="100">
                    <a:moveTo>
                      <a:pt x="205" y="74"/>
                    </a:moveTo>
                    <a:lnTo>
                      <a:pt x="146" y="65"/>
                    </a:lnTo>
                    <a:lnTo>
                      <a:pt x="78" y="90"/>
                    </a:lnTo>
                    <a:lnTo>
                      <a:pt x="16" y="100"/>
                    </a:lnTo>
                    <a:lnTo>
                      <a:pt x="0" y="95"/>
                    </a:lnTo>
                    <a:lnTo>
                      <a:pt x="5" y="79"/>
                    </a:lnTo>
                    <a:lnTo>
                      <a:pt x="49" y="30"/>
                    </a:lnTo>
                    <a:lnTo>
                      <a:pt x="136" y="0"/>
                    </a:lnTo>
                    <a:lnTo>
                      <a:pt x="223" y="20"/>
                    </a:lnTo>
                    <a:lnTo>
                      <a:pt x="241" y="36"/>
                    </a:lnTo>
                    <a:lnTo>
                      <a:pt x="242" y="46"/>
                    </a:lnTo>
                    <a:lnTo>
                      <a:pt x="241" y="56"/>
                    </a:lnTo>
                    <a:lnTo>
                      <a:pt x="227" y="73"/>
                    </a:lnTo>
                    <a:lnTo>
                      <a:pt x="205" y="74"/>
                    </a:lnTo>
                    <a:close/>
                  </a:path>
                </a:pathLst>
              </a:custGeom>
              <a:solidFill>
                <a:srgbClr val="000000"/>
              </a:solidFill>
              <a:ln w="9525">
                <a:noFill/>
                <a:round/>
                <a:headEnd/>
                <a:tailEnd/>
              </a:ln>
            </p:spPr>
            <p:txBody>
              <a:bodyPr/>
              <a:lstStyle/>
              <a:p>
                <a:endParaRPr lang="en-US"/>
              </a:p>
            </p:txBody>
          </p:sp>
          <p:sp>
            <p:nvSpPr>
              <p:cNvPr id="4139" name="Freeform 35"/>
              <p:cNvSpPr>
                <a:spLocks/>
              </p:cNvSpPr>
              <p:nvPr/>
            </p:nvSpPr>
            <p:spPr bwMode="auto">
              <a:xfrm>
                <a:off x="4125" y="3866"/>
                <a:ext cx="185" cy="261"/>
              </a:xfrm>
              <a:custGeom>
                <a:avLst/>
                <a:gdLst>
                  <a:gd name="T0" fmla="*/ 1 w 372"/>
                  <a:gd name="T1" fmla="*/ 5 h 520"/>
                  <a:gd name="T2" fmla="*/ 0 w 372"/>
                  <a:gd name="T3" fmla="*/ 5 h 520"/>
                  <a:gd name="T4" fmla="*/ 0 w 372"/>
                  <a:gd name="T5" fmla="*/ 5 h 520"/>
                  <a:gd name="T6" fmla="*/ 0 w 372"/>
                  <a:gd name="T7" fmla="*/ 3 h 520"/>
                  <a:gd name="T8" fmla="*/ 0 w 372"/>
                  <a:gd name="T9" fmla="*/ 2 h 520"/>
                  <a:gd name="T10" fmla="*/ 0 w 372"/>
                  <a:gd name="T11" fmla="*/ 2 h 520"/>
                  <a:gd name="T12" fmla="*/ 1 w 372"/>
                  <a:gd name="T13" fmla="*/ 1 h 520"/>
                  <a:gd name="T14" fmla="*/ 1 w 372"/>
                  <a:gd name="T15" fmla="*/ 1 h 520"/>
                  <a:gd name="T16" fmla="*/ 3 w 372"/>
                  <a:gd name="T17" fmla="*/ 0 h 520"/>
                  <a:gd name="T18" fmla="*/ 5 w 372"/>
                  <a:gd name="T19" fmla="*/ 1 h 520"/>
                  <a:gd name="T20" fmla="*/ 5 w 372"/>
                  <a:gd name="T21" fmla="*/ 2 h 520"/>
                  <a:gd name="T22" fmla="*/ 5 w 372"/>
                  <a:gd name="T23" fmla="*/ 3 h 520"/>
                  <a:gd name="T24" fmla="*/ 5 w 372"/>
                  <a:gd name="T25" fmla="*/ 4 h 520"/>
                  <a:gd name="T26" fmla="*/ 5 w 372"/>
                  <a:gd name="T27" fmla="*/ 6 h 520"/>
                  <a:gd name="T28" fmla="*/ 4 w 372"/>
                  <a:gd name="T29" fmla="*/ 7 h 520"/>
                  <a:gd name="T30" fmla="*/ 3 w 372"/>
                  <a:gd name="T31" fmla="*/ 8 h 520"/>
                  <a:gd name="T32" fmla="*/ 2 w 372"/>
                  <a:gd name="T33" fmla="*/ 9 h 520"/>
                  <a:gd name="T34" fmla="*/ 2 w 372"/>
                  <a:gd name="T35" fmla="*/ 9 h 520"/>
                  <a:gd name="T36" fmla="*/ 2 w 372"/>
                  <a:gd name="T37" fmla="*/ 8 h 520"/>
                  <a:gd name="T38" fmla="*/ 2 w 372"/>
                  <a:gd name="T39" fmla="*/ 8 h 520"/>
                  <a:gd name="T40" fmla="*/ 3 w 372"/>
                  <a:gd name="T41" fmla="*/ 7 h 520"/>
                  <a:gd name="T42" fmla="*/ 4 w 372"/>
                  <a:gd name="T43" fmla="*/ 5 h 520"/>
                  <a:gd name="T44" fmla="*/ 4 w 372"/>
                  <a:gd name="T45" fmla="*/ 3 h 520"/>
                  <a:gd name="T46" fmla="*/ 4 w 372"/>
                  <a:gd name="T47" fmla="*/ 3 h 520"/>
                  <a:gd name="T48" fmla="*/ 4 w 372"/>
                  <a:gd name="T49" fmla="*/ 2 h 520"/>
                  <a:gd name="T50" fmla="*/ 4 w 372"/>
                  <a:gd name="T51" fmla="*/ 2 h 520"/>
                  <a:gd name="T52" fmla="*/ 3 w 372"/>
                  <a:gd name="T53" fmla="*/ 2 h 520"/>
                  <a:gd name="T54" fmla="*/ 3 w 372"/>
                  <a:gd name="T55" fmla="*/ 1 h 520"/>
                  <a:gd name="T56" fmla="*/ 2 w 372"/>
                  <a:gd name="T57" fmla="*/ 2 h 520"/>
                  <a:gd name="T58" fmla="*/ 1 w 372"/>
                  <a:gd name="T59" fmla="*/ 2 h 520"/>
                  <a:gd name="T60" fmla="*/ 0 w 372"/>
                  <a:gd name="T61" fmla="*/ 3 h 520"/>
                  <a:gd name="T62" fmla="*/ 0 w 372"/>
                  <a:gd name="T63" fmla="*/ 4 h 520"/>
                  <a:gd name="T64" fmla="*/ 0 w 372"/>
                  <a:gd name="T65" fmla="*/ 5 h 520"/>
                  <a:gd name="T66" fmla="*/ 1 w 372"/>
                  <a:gd name="T67" fmla="*/ 5 h 520"/>
                  <a:gd name="T68" fmla="*/ 1 w 372"/>
                  <a:gd name="T69" fmla="*/ 5 h 520"/>
                  <a:gd name="T70" fmla="*/ 1 w 372"/>
                  <a:gd name="T71" fmla="*/ 5 h 520"/>
                  <a:gd name="T72" fmla="*/ 1 w 372"/>
                  <a:gd name="T73" fmla="*/ 5 h 5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2"/>
                  <a:gd name="T112" fmla="*/ 0 h 520"/>
                  <a:gd name="T113" fmla="*/ 372 w 372"/>
                  <a:gd name="T114" fmla="*/ 520 h 5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2" h="520">
                    <a:moveTo>
                      <a:pt x="82" y="306"/>
                    </a:moveTo>
                    <a:lnTo>
                      <a:pt x="41" y="289"/>
                    </a:lnTo>
                    <a:lnTo>
                      <a:pt x="14" y="257"/>
                    </a:lnTo>
                    <a:lnTo>
                      <a:pt x="0" y="168"/>
                    </a:lnTo>
                    <a:lnTo>
                      <a:pt x="15" y="114"/>
                    </a:lnTo>
                    <a:lnTo>
                      <a:pt x="40" y="68"/>
                    </a:lnTo>
                    <a:lnTo>
                      <a:pt x="75" y="32"/>
                    </a:lnTo>
                    <a:lnTo>
                      <a:pt x="125" y="11"/>
                    </a:lnTo>
                    <a:lnTo>
                      <a:pt x="229" y="0"/>
                    </a:lnTo>
                    <a:lnTo>
                      <a:pt x="321" y="41"/>
                    </a:lnTo>
                    <a:lnTo>
                      <a:pt x="363" y="103"/>
                    </a:lnTo>
                    <a:lnTo>
                      <a:pt x="372" y="175"/>
                    </a:lnTo>
                    <a:lnTo>
                      <a:pt x="358" y="252"/>
                    </a:lnTo>
                    <a:lnTo>
                      <a:pt x="336" y="333"/>
                    </a:lnTo>
                    <a:lnTo>
                      <a:pt x="275" y="442"/>
                    </a:lnTo>
                    <a:lnTo>
                      <a:pt x="226" y="483"/>
                    </a:lnTo>
                    <a:lnTo>
                      <a:pt x="174" y="520"/>
                    </a:lnTo>
                    <a:lnTo>
                      <a:pt x="157" y="520"/>
                    </a:lnTo>
                    <a:lnTo>
                      <a:pt x="157" y="503"/>
                    </a:lnTo>
                    <a:lnTo>
                      <a:pt x="192" y="457"/>
                    </a:lnTo>
                    <a:lnTo>
                      <a:pt x="221" y="406"/>
                    </a:lnTo>
                    <a:lnTo>
                      <a:pt x="277" y="308"/>
                    </a:lnTo>
                    <a:lnTo>
                      <a:pt x="315" y="188"/>
                    </a:lnTo>
                    <a:lnTo>
                      <a:pt x="313" y="133"/>
                    </a:lnTo>
                    <a:lnTo>
                      <a:pt x="302" y="108"/>
                    </a:lnTo>
                    <a:lnTo>
                      <a:pt x="282" y="84"/>
                    </a:lnTo>
                    <a:lnTo>
                      <a:pt x="250" y="65"/>
                    </a:lnTo>
                    <a:lnTo>
                      <a:pt x="215" y="57"/>
                    </a:lnTo>
                    <a:lnTo>
                      <a:pt x="139" y="67"/>
                    </a:lnTo>
                    <a:lnTo>
                      <a:pt x="72" y="106"/>
                    </a:lnTo>
                    <a:lnTo>
                      <a:pt x="40" y="175"/>
                    </a:lnTo>
                    <a:lnTo>
                      <a:pt x="43" y="242"/>
                    </a:lnTo>
                    <a:lnTo>
                      <a:pt x="57" y="268"/>
                    </a:lnTo>
                    <a:lnTo>
                      <a:pt x="84" y="281"/>
                    </a:lnTo>
                    <a:lnTo>
                      <a:pt x="95" y="294"/>
                    </a:lnTo>
                    <a:lnTo>
                      <a:pt x="82" y="306"/>
                    </a:lnTo>
                    <a:close/>
                  </a:path>
                </a:pathLst>
              </a:custGeom>
              <a:solidFill>
                <a:srgbClr val="000000"/>
              </a:solidFill>
              <a:ln w="9525">
                <a:noFill/>
                <a:round/>
                <a:headEnd/>
                <a:tailEnd/>
              </a:ln>
            </p:spPr>
            <p:txBody>
              <a:bodyPr/>
              <a:lstStyle/>
              <a:p>
                <a:endParaRPr lang="en-US"/>
              </a:p>
            </p:txBody>
          </p:sp>
          <p:sp>
            <p:nvSpPr>
              <p:cNvPr id="4140" name="Freeform 36"/>
              <p:cNvSpPr>
                <a:spLocks/>
              </p:cNvSpPr>
              <p:nvPr/>
            </p:nvSpPr>
            <p:spPr bwMode="auto">
              <a:xfrm>
                <a:off x="4238" y="3825"/>
                <a:ext cx="654" cy="144"/>
              </a:xfrm>
              <a:custGeom>
                <a:avLst/>
                <a:gdLst>
                  <a:gd name="T0" fmla="*/ 1 w 1307"/>
                  <a:gd name="T1" fmla="*/ 1 h 287"/>
                  <a:gd name="T2" fmla="*/ 1 w 1307"/>
                  <a:gd name="T3" fmla="*/ 1 h 287"/>
                  <a:gd name="T4" fmla="*/ 2 w 1307"/>
                  <a:gd name="T5" fmla="*/ 1 h 287"/>
                  <a:gd name="T6" fmla="*/ 3 w 1307"/>
                  <a:gd name="T7" fmla="*/ 0 h 287"/>
                  <a:gd name="T8" fmla="*/ 5 w 1307"/>
                  <a:gd name="T9" fmla="*/ 1 h 287"/>
                  <a:gd name="T10" fmla="*/ 6 w 1307"/>
                  <a:gd name="T11" fmla="*/ 1 h 287"/>
                  <a:gd name="T12" fmla="*/ 7 w 1307"/>
                  <a:gd name="T13" fmla="*/ 1 h 287"/>
                  <a:gd name="T14" fmla="*/ 8 w 1307"/>
                  <a:gd name="T15" fmla="*/ 2 h 287"/>
                  <a:gd name="T16" fmla="*/ 8 w 1307"/>
                  <a:gd name="T17" fmla="*/ 2 h 287"/>
                  <a:gd name="T18" fmla="*/ 9 w 1307"/>
                  <a:gd name="T19" fmla="*/ 2 h 287"/>
                  <a:gd name="T20" fmla="*/ 9 w 1307"/>
                  <a:gd name="T21" fmla="*/ 3 h 287"/>
                  <a:gd name="T22" fmla="*/ 10 w 1307"/>
                  <a:gd name="T23" fmla="*/ 3 h 287"/>
                  <a:gd name="T24" fmla="*/ 11 w 1307"/>
                  <a:gd name="T25" fmla="*/ 3 h 287"/>
                  <a:gd name="T26" fmla="*/ 12 w 1307"/>
                  <a:gd name="T27" fmla="*/ 4 h 287"/>
                  <a:gd name="T28" fmla="*/ 13 w 1307"/>
                  <a:gd name="T29" fmla="*/ 4 h 287"/>
                  <a:gd name="T30" fmla="*/ 15 w 1307"/>
                  <a:gd name="T31" fmla="*/ 4 h 287"/>
                  <a:gd name="T32" fmla="*/ 17 w 1307"/>
                  <a:gd name="T33" fmla="*/ 3 h 287"/>
                  <a:gd name="T34" fmla="*/ 21 w 1307"/>
                  <a:gd name="T35" fmla="*/ 3 h 287"/>
                  <a:gd name="T36" fmla="*/ 21 w 1307"/>
                  <a:gd name="T37" fmla="*/ 3 h 287"/>
                  <a:gd name="T38" fmla="*/ 21 w 1307"/>
                  <a:gd name="T39" fmla="*/ 3 h 287"/>
                  <a:gd name="T40" fmla="*/ 19 w 1307"/>
                  <a:gd name="T41" fmla="*/ 4 h 287"/>
                  <a:gd name="T42" fmla="*/ 18 w 1307"/>
                  <a:gd name="T43" fmla="*/ 4 h 287"/>
                  <a:gd name="T44" fmla="*/ 17 w 1307"/>
                  <a:gd name="T45" fmla="*/ 4 h 287"/>
                  <a:gd name="T46" fmla="*/ 15 w 1307"/>
                  <a:gd name="T47" fmla="*/ 5 h 287"/>
                  <a:gd name="T48" fmla="*/ 13 w 1307"/>
                  <a:gd name="T49" fmla="*/ 5 h 287"/>
                  <a:gd name="T50" fmla="*/ 11 w 1307"/>
                  <a:gd name="T51" fmla="*/ 5 h 287"/>
                  <a:gd name="T52" fmla="*/ 10 w 1307"/>
                  <a:gd name="T53" fmla="*/ 4 h 287"/>
                  <a:gd name="T54" fmla="*/ 9 w 1307"/>
                  <a:gd name="T55" fmla="*/ 4 h 287"/>
                  <a:gd name="T56" fmla="*/ 9 w 1307"/>
                  <a:gd name="T57" fmla="*/ 3 h 287"/>
                  <a:gd name="T58" fmla="*/ 8 w 1307"/>
                  <a:gd name="T59" fmla="*/ 3 h 287"/>
                  <a:gd name="T60" fmla="*/ 7 w 1307"/>
                  <a:gd name="T61" fmla="*/ 2 h 287"/>
                  <a:gd name="T62" fmla="*/ 7 w 1307"/>
                  <a:gd name="T63" fmla="*/ 2 h 287"/>
                  <a:gd name="T64" fmla="*/ 6 w 1307"/>
                  <a:gd name="T65" fmla="*/ 2 h 287"/>
                  <a:gd name="T66" fmla="*/ 4 w 1307"/>
                  <a:gd name="T67" fmla="*/ 1 h 287"/>
                  <a:gd name="T68" fmla="*/ 3 w 1307"/>
                  <a:gd name="T69" fmla="*/ 1 h 287"/>
                  <a:gd name="T70" fmla="*/ 1 w 1307"/>
                  <a:gd name="T71" fmla="*/ 2 h 287"/>
                  <a:gd name="T72" fmla="*/ 0 w 1307"/>
                  <a:gd name="T73" fmla="*/ 1 h 287"/>
                  <a:gd name="T74" fmla="*/ 1 w 1307"/>
                  <a:gd name="T75" fmla="*/ 1 h 287"/>
                  <a:gd name="T76" fmla="*/ 1 w 1307"/>
                  <a:gd name="T77" fmla="*/ 1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07"/>
                  <a:gd name="T118" fmla="*/ 0 h 287"/>
                  <a:gd name="T119" fmla="*/ 1307 w 1307"/>
                  <a:gd name="T120" fmla="*/ 287 h 2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07" h="287">
                    <a:moveTo>
                      <a:pt x="7" y="46"/>
                    </a:moveTo>
                    <a:lnTo>
                      <a:pt x="53" y="29"/>
                    </a:lnTo>
                    <a:lnTo>
                      <a:pt x="97" y="15"/>
                    </a:lnTo>
                    <a:lnTo>
                      <a:pt x="180" y="0"/>
                    </a:lnTo>
                    <a:lnTo>
                      <a:pt x="263" y="4"/>
                    </a:lnTo>
                    <a:lnTo>
                      <a:pt x="353" y="30"/>
                    </a:lnTo>
                    <a:lnTo>
                      <a:pt x="403" y="52"/>
                    </a:lnTo>
                    <a:lnTo>
                      <a:pt x="449" y="74"/>
                    </a:lnTo>
                    <a:lnTo>
                      <a:pt x="493" y="98"/>
                    </a:lnTo>
                    <a:lnTo>
                      <a:pt x="534" y="122"/>
                    </a:lnTo>
                    <a:lnTo>
                      <a:pt x="575" y="144"/>
                    </a:lnTo>
                    <a:lnTo>
                      <a:pt x="618" y="166"/>
                    </a:lnTo>
                    <a:lnTo>
                      <a:pt x="666" y="188"/>
                    </a:lnTo>
                    <a:lnTo>
                      <a:pt x="719" y="207"/>
                    </a:lnTo>
                    <a:lnTo>
                      <a:pt x="818" y="224"/>
                    </a:lnTo>
                    <a:lnTo>
                      <a:pt x="923" y="220"/>
                    </a:lnTo>
                    <a:lnTo>
                      <a:pt x="1041" y="176"/>
                    </a:lnTo>
                    <a:lnTo>
                      <a:pt x="1292" y="132"/>
                    </a:lnTo>
                    <a:lnTo>
                      <a:pt x="1307" y="140"/>
                    </a:lnTo>
                    <a:lnTo>
                      <a:pt x="1298" y="155"/>
                    </a:lnTo>
                    <a:lnTo>
                      <a:pt x="1180" y="197"/>
                    </a:lnTo>
                    <a:lnTo>
                      <a:pt x="1125" y="220"/>
                    </a:lnTo>
                    <a:lnTo>
                      <a:pt x="1061" y="240"/>
                    </a:lnTo>
                    <a:lnTo>
                      <a:pt x="933" y="284"/>
                    </a:lnTo>
                    <a:lnTo>
                      <a:pt x="813" y="287"/>
                    </a:lnTo>
                    <a:lnTo>
                      <a:pt x="698" y="267"/>
                    </a:lnTo>
                    <a:lnTo>
                      <a:pt x="597" y="224"/>
                    </a:lnTo>
                    <a:lnTo>
                      <a:pt x="555" y="199"/>
                    </a:lnTo>
                    <a:lnTo>
                      <a:pt x="514" y="174"/>
                    </a:lnTo>
                    <a:lnTo>
                      <a:pt x="474" y="149"/>
                    </a:lnTo>
                    <a:lnTo>
                      <a:pt x="431" y="123"/>
                    </a:lnTo>
                    <a:lnTo>
                      <a:pt x="385" y="99"/>
                    </a:lnTo>
                    <a:lnTo>
                      <a:pt x="334" y="76"/>
                    </a:lnTo>
                    <a:lnTo>
                      <a:pt x="252" y="48"/>
                    </a:lnTo>
                    <a:lnTo>
                      <a:pt x="175" y="37"/>
                    </a:lnTo>
                    <a:lnTo>
                      <a:pt x="16" y="68"/>
                    </a:lnTo>
                    <a:lnTo>
                      <a:pt x="0" y="62"/>
                    </a:lnTo>
                    <a:lnTo>
                      <a:pt x="7" y="46"/>
                    </a:lnTo>
                    <a:close/>
                  </a:path>
                </a:pathLst>
              </a:custGeom>
              <a:solidFill>
                <a:srgbClr val="000000"/>
              </a:solidFill>
              <a:ln w="9525">
                <a:noFill/>
                <a:round/>
                <a:headEnd/>
                <a:tailEnd/>
              </a:ln>
            </p:spPr>
            <p:txBody>
              <a:bodyPr/>
              <a:lstStyle/>
              <a:p>
                <a:endParaRPr lang="en-US"/>
              </a:p>
            </p:txBody>
          </p:sp>
          <p:sp>
            <p:nvSpPr>
              <p:cNvPr id="4141" name="Freeform 37"/>
              <p:cNvSpPr>
                <a:spLocks/>
              </p:cNvSpPr>
              <p:nvPr/>
            </p:nvSpPr>
            <p:spPr bwMode="auto">
              <a:xfrm>
                <a:off x="4908" y="3893"/>
                <a:ext cx="120" cy="238"/>
              </a:xfrm>
              <a:custGeom>
                <a:avLst/>
                <a:gdLst>
                  <a:gd name="T0" fmla="*/ 2 w 240"/>
                  <a:gd name="T1" fmla="*/ 0 h 476"/>
                  <a:gd name="T2" fmla="*/ 3 w 240"/>
                  <a:gd name="T3" fmla="*/ 1 h 476"/>
                  <a:gd name="T4" fmla="*/ 4 w 240"/>
                  <a:gd name="T5" fmla="*/ 2 h 476"/>
                  <a:gd name="T6" fmla="*/ 4 w 240"/>
                  <a:gd name="T7" fmla="*/ 4 h 476"/>
                  <a:gd name="T8" fmla="*/ 4 w 240"/>
                  <a:gd name="T9" fmla="*/ 5 h 476"/>
                  <a:gd name="T10" fmla="*/ 4 w 240"/>
                  <a:gd name="T11" fmla="*/ 6 h 476"/>
                  <a:gd name="T12" fmla="*/ 4 w 240"/>
                  <a:gd name="T13" fmla="*/ 6 h 476"/>
                  <a:gd name="T14" fmla="*/ 3 w 240"/>
                  <a:gd name="T15" fmla="*/ 7 h 476"/>
                  <a:gd name="T16" fmla="*/ 3 w 240"/>
                  <a:gd name="T17" fmla="*/ 7 h 476"/>
                  <a:gd name="T18" fmla="*/ 2 w 240"/>
                  <a:gd name="T19" fmla="*/ 7 h 476"/>
                  <a:gd name="T20" fmla="*/ 2 w 240"/>
                  <a:gd name="T21" fmla="*/ 7 h 476"/>
                  <a:gd name="T22" fmla="*/ 1 w 240"/>
                  <a:gd name="T23" fmla="*/ 7 h 476"/>
                  <a:gd name="T24" fmla="*/ 0 w 240"/>
                  <a:gd name="T25" fmla="*/ 7 h 476"/>
                  <a:gd name="T26" fmla="*/ 1 w 240"/>
                  <a:gd name="T27" fmla="*/ 7 h 476"/>
                  <a:gd name="T28" fmla="*/ 1 w 240"/>
                  <a:gd name="T29" fmla="*/ 7 h 476"/>
                  <a:gd name="T30" fmla="*/ 3 w 240"/>
                  <a:gd name="T31" fmla="*/ 5 h 476"/>
                  <a:gd name="T32" fmla="*/ 3 w 240"/>
                  <a:gd name="T33" fmla="*/ 3 h 476"/>
                  <a:gd name="T34" fmla="*/ 3 w 240"/>
                  <a:gd name="T35" fmla="*/ 2 h 476"/>
                  <a:gd name="T36" fmla="*/ 3 w 240"/>
                  <a:gd name="T37" fmla="*/ 2 h 476"/>
                  <a:gd name="T38" fmla="*/ 3 w 240"/>
                  <a:gd name="T39" fmla="*/ 2 h 476"/>
                  <a:gd name="T40" fmla="*/ 3 w 240"/>
                  <a:gd name="T41" fmla="*/ 1 h 476"/>
                  <a:gd name="T42" fmla="*/ 2 w 240"/>
                  <a:gd name="T43" fmla="*/ 1 h 476"/>
                  <a:gd name="T44" fmla="*/ 1 w 240"/>
                  <a:gd name="T45" fmla="*/ 1 h 476"/>
                  <a:gd name="T46" fmla="*/ 1 w 240"/>
                  <a:gd name="T47" fmla="*/ 1 h 476"/>
                  <a:gd name="T48" fmla="*/ 2 w 240"/>
                  <a:gd name="T49" fmla="*/ 0 h 476"/>
                  <a:gd name="T50" fmla="*/ 2 w 240"/>
                  <a:gd name="T51" fmla="*/ 0 h 4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0"/>
                  <a:gd name="T79" fmla="*/ 0 h 476"/>
                  <a:gd name="T80" fmla="*/ 240 w 240"/>
                  <a:gd name="T81" fmla="*/ 476 h 4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0" h="476">
                    <a:moveTo>
                      <a:pt x="74" y="0"/>
                    </a:moveTo>
                    <a:lnTo>
                      <a:pt x="169" y="55"/>
                    </a:lnTo>
                    <a:lnTo>
                      <a:pt x="217" y="126"/>
                    </a:lnTo>
                    <a:lnTo>
                      <a:pt x="240" y="203"/>
                    </a:lnTo>
                    <a:lnTo>
                      <a:pt x="238" y="282"/>
                    </a:lnTo>
                    <a:lnTo>
                      <a:pt x="227" y="323"/>
                    </a:lnTo>
                    <a:lnTo>
                      <a:pt x="209" y="362"/>
                    </a:lnTo>
                    <a:lnTo>
                      <a:pt x="175" y="395"/>
                    </a:lnTo>
                    <a:lnTo>
                      <a:pt x="140" y="423"/>
                    </a:lnTo>
                    <a:lnTo>
                      <a:pt x="104" y="449"/>
                    </a:lnTo>
                    <a:lnTo>
                      <a:pt x="66" y="476"/>
                    </a:lnTo>
                    <a:lnTo>
                      <a:pt x="14" y="470"/>
                    </a:lnTo>
                    <a:lnTo>
                      <a:pt x="0" y="462"/>
                    </a:lnTo>
                    <a:lnTo>
                      <a:pt x="5" y="448"/>
                    </a:lnTo>
                    <a:lnTo>
                      <a:pt x="32" y="413"/>
                    </a:lnTo>
                    <a:lnTo>
                      <a:pt x="150" y="320"/>
                    </a:lnTo>
                    <a:lnTo>
                      <a:pt x="192" y="190"/>
                    </a:lnTo>
                    <a:lnTo>
                      <a:pt x="185" y="128"/>
                    </a:lnTo>
                    <a:lnTo>
                      <a:pt x="171" y="99"/>
                    </a:lnTo>
                    <a:lnTo>
                      <a:pt x="151" y="71"/>
                    </a:lnTo>
                    <a:lnTo>
                      <a:pt x="132" y="54"/>
                    </a:lnTo>
                    <a:lnTo>
                      <a:pt x="109" y="43"/>
                    </a:lnTo>
                    <a:lnTo>
                      <a:pt x="62" y="20"/>
                    </a:lnTo>
                    <a:lnTo>
                      <a:pt x="57" y="4"/>
                    </a:lnTo>
                    <a:lnTo>
                      <a:pt x="74" y="0"/>
                    </a:lnTo>
                    <a:close/>
                  </a:path>
                </a:pathLst>
              </a:custGeom>
              <a:solidFill>
                <a:srgbClr val="000000"/>
              </a:solidFill>
              <a:ln w="9525">
                <a:noFill/>
                <a:round/>
                <a:headEnd/>
                <a:tailEnd/>
              </a:ln>
            </p:spPr>
            <p:txBody>
              <a:bodyPr/>
              <a:lstStyle/>
              <a:p>
                <a:endParaRPr lang="en-US"/>
              </a:p>
            </p:txBody>
          </p:sp>
          <p:sp>
            <p:nvSpPr>
              <p:cNvPr id="4142" name="Freeform 38"/>
              <p:cNvSpPr>
                <a:spLocks/>
              </p:cNvSpPr>
              <p:nvPr/>
            </p:nvSpPr>
            <p:spPr bwMode="auto">
              <a:xfrm>
                <a:off x="4241" y="4049"/>
                <a:ext cx="604" cy="93"/>
              </a:xfrm>
              <a:custGeom>
                <a:avLst/>
                <a:gdLst>
                  <a:gd name="T0" fmla="*/ 1 w 1208"/>
                  <a:gd name="T1" fmla="*/ 3 h 185"/>
                  <a:gd name="T2" fmla="*/ 1 w 1208"/>
                  <a:gd name="T3" fmla="*/ 3 h 185"/>
                  <a:gd name="T4" fmla="*/ 2 w 1208"/>
                  <a:gd name="T5" fmla="*/ 2 h 185"/>
                  <a:gd name="T6" fmla="*/ 3 w 1208"/>
                  <a:gd name="T7" fmla="*/ 2 h 185"/>
                  <a:gd name="T8" fmla="*/ 5 w 1208"/>
                  <a:gd name="T9" fmla="*/ 1 h 185"/>
                  <a:gd name="T10" fmla="*/ 5 w 1208"/>
                  <a:gd name="T11" fmla="*/ 1 h 185"/>
                  <a:gd name="T12" fmla="*/ 6 w 1208"/>
                  <a:gd name="T13" fmla="*/ 1 h 185"/>
                  <a:gd name="T14" fmla="*/ 9 w 1208"/>
                  <a:gd name="T15" fmla="*/ 1 h 185"/>
                  <a:gd name="T16" fmla="*/ 10 w 1208"/>
                  <a:gd name="T17" fmla="*/ 1 h 185"/>
                  <a:gd name="T18" fmla="*/ 11 w 1208"/>
                  <a:gd name="T19" fmla="*/ 0 h 185"/>
                  <a:gd name="T20" fmla="*/ 12 w 1208"/>
                  <a:gd name="T21" fmla="*/ 1 h 185"/>
                  <a:gd name="T22" fmla="*/ 14 w 1208"/>
                  <a:gd name="T23" fmla="*/ 1 h 185"/>
                  <a:gd name="T24" fmla="*/ 15 w 1208"/>
                  <a:gd name="T25" fmla="*/ 2 h 185"/>
                  <a:gd name="T26" fmla="*/ 18 w 1208"/>
                  <a:gd name="T27" fmla="*/ 2 h 185"/>
                  <a:gd name="T28" fmla="*/ 18 w 1208"/>
                  <a:gd name="T29" fmla="*/ 2 h 185"/>
                  <a:gd name="T30" fmla="*/ 19 w 1208"/>
                  <a:gd name="T31" fmla="*/ 2 h 185"/>
                  <a:gd name="T32" fmla="*/ 19 w 1208"/>
                  <a:gd name="T33" fmla="*/ 3 h 185"/>
                  <a:gd name="T34" fmla="*/ 19 w 1208"/>
                  <a:gd name="T35" fmla="*/ 3 h 185"/>
                  <a:gd name="T36" fmla="*/ 15 w 1208"/>
                  <a:gd name="T37" fmla="*/ 3 h 185"/>
                  <a:gd name="T38" fmla="*/ 14 w 1208"/>
                  <a:gd name="T39" fmla="*/ 2 h 185"/>
                  <a:gd name="T40" fmla="*/ 12 w 1208"/>
                  <a:gd name="T41" fmla="*/ 2 h 185"/>
                  <a:gd name="T42" fmla="*/ 10 w 1208"/>
                  <a:gd name="T43" fmla="*/ 1 h 185"/>
                  <a:gd name="T44" fmla="*/ 9 w 1208"/>
                  <a:gd name="T45" fmla="*/ 2 h 185"/>
                  <a:gd name="T46" fmla="*/ 6 w 1208"/>
                  <a:gd name="T47" fmla="*/ 2 h 185"/>
                  <a:gd name="T48" fmla="*/ 5 w 1208"/>
                  <a:gd name="T49" fmla="*/ 2 h 185"/>
                  <a:gd name="T50" fmla="*/ 5 w 1208"/>
                  <a:gd name="T51" fmla="*/ 2 h 185"/>
                  <a:gd name="T52" fmla="*/ 3 w 1208"/>
                  <a:gd name="T53" fmla="*/ 3 h 185"/>
                  <a:gd name="T54" fmla="*/ 2 w 1208"/>
                  <a:gd name="T55" fmla="*/ 3 h 185"/>
                  <a:gd name="T56" fmla="*/ 1 w 1208"/>
                  <a:gd name="T57" fmla="*/ 3 h 185"/>
                  <a:gd name="T58" fmla="*/ 1 w 1208"/>
                  <a:gd name="T59" fmla="*/ 3 h 185"/>
                  <a:gd name="T60" fmla="*/ 0 w 1208"/>
                  <a:gd name="T61" fmla="*/ 3 h 185"/>
                  <a:gd name="T62" fmla="*/ 1 w 1208"/>
                  <a:gd name="T63" fmla="*/ 3 h 185"/>
                  <a:gd name="T64" fmla="*/ 1 w 1208"/>
                  <a:gd name="T65" fmla="*/ 3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8"/>
                  <a:gd name="T100" fmla="*/ 0 h 185"/>
                  <a:gd name="T101" fmla="*/ 1208 w 1208"/>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8" h="185">
                    <a:moveTo>
                      <a:pt x="18" y="168"/>
                    </a:moveTo>
                    <a:lnTo>
                      <a:pt x="89" y="138"/>
                    </a:lnTo>
                    <a:lnTo>
                      <a:pt x="159" y="109"/>
                    </a:lnTo>
                    <a:lnTo>
                      <a:pt x="228" y="83"/>
                    </a:lnTo>
                    <a:lnTo>
                      <a:pt x="297" y="61"/>
                    </a:lnTo>
                    <a:lnTo>
                      <a:pt x="366" y="41"/>
                    </a:lnTo>
                    <a:lnTo>
                      <a:pt x="437" y="26"/>
                    </a:lnTo>
                    <a:lnTo>
                      <a:pt x="587" y="14"/>
                    </a:lnTo>
                    <a:lnTo>
                      <a:pt x="649" y="3"/>
                    </a:lnTo>
                    <a:lnTo>
                      <a:pt x="710" y="0"/>
                    </a:lnTo>
                    <a:lnTo>
                      <a:pt x="830" y="29"/>
                    </a:lnTo>
                    <a:lnTo>
                      <a:pt x="950" y="56"/>
                    </a:lnTo>
                    <a:lnTo>
                      <a:pt x="1023" y="76"/>
                    </a:lnTo>
                    <a:lnTo>
                      <a:pt x="1110" y="105"/>
                    </a:lnTo>
                    <a:lnTo>
                      <a:pt x="1149" y="119"/>
                    </a:lnTo>
                    <a:lnTo>
                      <a:pt x="1196" y="126"/>
                    </a:lnTo>
                    <a:lnTo>
                      <a:pt x="1208" y="138"/>
                    </a:lnTo>
                    <a:lnTo>
                      <a:pt x="1196" y="150"/>
                    </a:lnTo>
                    <a:lnTo>
                      <a:pt x="1008" y="142"/>
                    </a:lnTo>
                    <a:lnTo>
                      <a:pt x="936" y="123"/>
                    </a:lnTo>
                    <a:lnTo>
                      <a:pt x="816" y="92"/>
                    </a:lnTo>
                    <a:lnTo>
                      <a:pt x="697" y="62"/>
                    </a:lnTo>
                    <a:lnTo>
                      <a:pt x="587" y="67"/>
                    </a:lnTo>
                    <a:lnTo>
                      <a:pt x="446" y="80"/>
                    </a:lnTo>
                    <a:lnTo>
                      <a:pt x="320" y="108"/>
                    </a:lnTo>
                    <a:lnTo>
                      <a:pt x="258" y="127"/>
                    </a:lnTo>
                    <a:lnTo>
                      <a:pt x="195" y="146"/>
                    </a:lnTo>
                    <a:lnTo>
                      <a:pt x="128" y="165"/>
                    </a:lnTo>
                    <a:lnTo>
                      <a:pt x="57" y="184"/>
                    </a:lnTo>
                    <a:lnTo>
                      <a:pt x="11" y="185"/>
                    </a:lnTo>
                    <a:lnTo>
                      <a:pt x="0" y="180"/>
                    </a:lnTo>
                    <a:lnTo>
                      <a:pt x="18" y="168"/>
                    </a:lnTo>
                    <a:close/>
                  </a:path>
                </a:pathLst>
              </a:custGeom>
              <a:solidFill>
                <a:srgbClr val="000000"/>
              </a:solidFill>
              <a:ln w="9525">
                <a:noFill/>
                <a:round/>
                <a:headEnd/>
                <a:tailEnd/>
              </a:ln>
            </p:spPr>
            <p:txBody>
              <a:bodyPr/>
              <a:lstStyle/>
              <a:p>
                <a:endParaRPr lang="en-US"/>
              </a:p>
            </p:txBody>
          </p:sp>
          <p:sp>
            <p:nvSpPr>
              <p:cNvPr id="4143" name="Freeform 47"/>
              <p:cNvSpPr>
                <a:spLocks/>
              </p:cNvSpPr>
              <p:nvPr/>
            </p:nvSpPr>
            <p:spPr bwMode="auto">
              <a:xfrm>
                <a:off x="4106" y="2743"/>
                <a:ext cx="775" cy="169"/>
              </a:xfrm>
              <a:custGeom>
                <a:avLst/>
                <a:gdLst>
                  <a:gd name="T0" fmla="*/ 0 w 1551"/>
                  <a:gd name="T1" fmla="*/ 1 h 337"/>
                  <a:gd name="T2" fmla="*/ 3 w 1551"/>
                  <a:gd name="T3" fmla="*/ 0 h 337"/>
                  <a:gd name="T4" fmla="*/ 6 w 1551"/>
                  <a:gd name="T5" fmla="*/ 1 h 337"/>
                  <a:gd name="T6" fmla="*/ 7 w 1551"/>
                  <a:gd name="T7" fmla="*/ 1 h 337"/>
                  <a:gd name="T8" fmla="*/ 8 w 1551"/>
                  <a:gd name="T9" fmla="*/ 2 h 337"/>
                  <a:gd name="T10" fmla="*/ 9 w 1551"/>
                  <a:gd name="T11" fmla="*/ 2 h 337"/>
                  <a:gd name="T12" fmla="*/ 9 w 1551"/>
                  <a:gd name="T13" fmla="*/ 3 h 337"/>
                  <a:gd name="T14" fmla="*/ 10 w 1551"/>
                  <a:gd name="T15" fmla="*/ 3 h 337"/>
                  <a:gd name="T16" fmla="*/ 10 w 1551"/>
                  <a:gd name="T17" fmla="*/ 3 h 337"/>
                  <a:gd name="T18" fmla="*/ 11 w 1551"/>
                  <a:gd name="T19" fmla="*/ 4 h 337"/>
                  <a:gd name="T20" fmla="*/ 12 w 1551"/>
                  <a:gd name="T21" fmla="*/ 4 h 337"/>
                  <a:gd name="T22" fmla="*/ 13 w 1551"/>
                  <a:gd name="T23" fmla="*/ 4 h 337"/>
                  <a:gd name="T24" fmla="*/ 15 w 1551"/>
                  <a:gd name="T25" fmla="*/ 5 h 337"/>
                  <a:gd name="T26" fmla="*/ 17 w 1551"/>
                  <a:gd name="T27" fmla="*/ 5 h 337"/>
                  <a:gd name="T28" fmla="*/ 18 w 1551"/>
                  <a:gd name="T29" fmla="*/ 5 h 337"/>
                  <a:gd name="T30" fmla="*/ 24 w 1551"/>
                  <a:gd name="T31" fmla="*/ 4 h 337"/>
                  <a:gd name="T32" fmla="*/ 24 w 1551"/>
                  <a:gd name="T33" fmla="*/ 4 h 337"/>
                  <a:gd name="T34" fmla="*/ 24 w 1551"/>
                  <a:gd name="T35" fmla="*/ 4 h 337"/>
                  <a:gd name="T36" fmla="*/ 21 w 1551"/>
                  <a:gd name="T37" fmla="*/ 5 h 337"/>
                  <a:gd name="T38" fmla="*/ 20 w 1551"/>
                  <a:gd name="T39" fmla="*/ 5 h 337"/>
                  <a:gd name="T40" fmla="*/ 18 w 1551"/>
                  <a:gd name="T41" fmla="*/ 6 h 337"/>
                  <a:gd name="T42" fmla="*/ 17 w 1551"/>
                  <a:gd name="T43" fmla="*/ 6 h 337"/>
                  <a:gd name="T44" fmla="*/ 15 w 1551"/>
                  <a:gd name="T45" fmla="*/ 6 h 337"/>
                  <a:gd name="T46" fmla="*/ 10 w 1551"/>
                  <a:gd name="T47" fmla="*/ 4 h 337"/>
                  <a:gd name="T48" fmla="*/ 9 w 1551"/>
                  <a:gd name="T49" fmla="*/ 4 h 337"/>
                  <a:gd name="T50" fmla="*/ 9 w 1551"/>
                  <a:gd name="T51" fmla="*/ 3 h 337"/>
                  <a:gd name="T52" fmla="*/ 8 w 1551"/>
                  <a:gd name="T53" fmla="*/ 3 h 337"/>
                  <a:gd name="T54" fmla="*/ 8 w 1551"/>
                  <a:gd name="T55" fmla="*/ 3 h 337"/>
                  <a:gd name="T56" fmla="*/ 7 w 1551"/>
                  <a:gd name="T57" fmla="*/ 2 h 337"/>
                  <a:gd name="T58" fmla="*/ 7 w 1551"/>
                  <a:gd name="T59" fmla="*/ 2 h 337"/>
                  <a:gd name="T60" fmla="*/ 6 w 1551"/>
                  <a:gd name="T61" fmla="*/ 2 h 337"/>
                  <a:gd name="T62" fmla="*/ 5 w 1551"/>
                  <a:gd name="T63" fmla="*/ 1 h 337"/>
                  <a:gd name="T64" fmla="*/ 4 w 1551"/>
                  <a:gd name="T65" fmla="*/ 1 h 337"/>
                  <a:gd name="T66" fmla="*/ 3 w 1551"/>
                  <a:gd name="T67" fmla="*/ 1 h 337"/>
                  <a:gd name="T68" fmla="*/ 0 w 1551"/>
                  <a:gd name="T69" fmla="*/ 1 h 337"/>
                  <a:gd name="T70" fmla="*/ 0 w 1551"/>
                  <a:gd name="T71" fmla="*/ 1 h 337"/>
                  <a:gd name="T72" fmla="*/ 0 w 1551"/>
                  <a:gd name="T73" fmla="*/ 1 h 337"/>
                  <a:gd name="T74" fmla="*/ 0 w 1551"/>
                  <a:gd name="T75" fmla="*/ 1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51"/>
                  <a:gd name="T115" fmla="*/ 0 h 337"/>
                  <a:gd name="T116" fmla="*/ 1551 w 1551"/>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51" h="337">
                    <a:moveTo>
                      <a:pt x="11" y="25"/>
                    </a:moveTo>
                    <a:lnTo>
                      <a:pt x="200" y="0"/>
                    </a:lnTo>
                    <a:lnTo>
                      <a:pt x="384" y="22"/>
                    </a:lnTo>
                    <a:lnTo>
                      <a:pt x="472" y="57"/>
                    </a:lnTo>
                    <a:lnTo>
                      <a:pt x="547" y="96"/>
                    </a:lnTo>
                    <a:lnTo>
                      <a:pt x="583" y="115"/>
                    </a:lnTo>
                    <a:lnTo>
                      <a:pt x="620" y="137"/>
                    </a:lnTo>
                    <a:lnTo>
                      <a:pt x="660" y="158"/>
                    </a:lnTo>
                    <a:lnTo>
                      <a:pt x="703" y="180"/>
                    </a:lnTo>
                    <a:lnTo>
                      <a:pt x="744" y="197"/>
                    </a:lnTo>
                    <a:lnTo>
                      <a:pt x="781" y="210"/>
                    </a:lnTo>
                    <a:lnTo>
                      <a:pt x="852" y="225"/>
                    </a:lnTo>
                    <a:lnTo>
                      <a:pt x="1005" y="262"/>
                    </a:lnTo>
                    <a:lnTo>
                      <a:pt x="1096" y="269"/>
                    </a:lnTo>
                    <a:lnTo>
                      <a:pt x="1186" y="262"/>
                    </a:lnTo>
                    <a:lnTo>
                      <a:pt x="1537" y="215"/>
                    </a:lnTo>
                    <a:lnTo>
                      <a:pt x="1551" y="225"/>
                    </a:lnTo>
                    <a:lnTo>
                      <a:pt x="1541" y="238"/>
                    </a:lnTo>
                    <a:lnTo>
                      <a:pt x="1369" y="281"/>
                    </a:lnTo>
                    <a:lnTo>
                      <a:pt x="1290" y="306"/>
                    </a:lnTo>
                    <a:lnTo>
                      <a:pt x="1199" y="328"/>
                    </a:lnTo>
                    <a:lnTo>
                      <a:pt x="1095" y="337"/>
                    </a:lnTo>
                    <a:lnTo>
                      <a:pt x="989" y="328"/>
                    </a:lnTo>
                    <a:lnTo>
                      <a:pt x="677" y="235"/>
                    </a:lnTo>
                    <a:lnTo>
                      <a:pt x="634" y="211"/>
                    </a:lnTo>
                    <a:lnTo>
                      <a:pt x="596" y="187"/>
                    </a:lnTo>
                    <a:lnTo>
                      <a:pt x="562" y="164"/>
                    </a:lnTo>
                    <a:lnTo>
                      <a:pt x="528" y="140"/>
                    </a:lnTo>
                    <a:lnTo>
                      <a:pt x="493" y="118"/>
                    </a:lnTo>
                    <a:lnTo>
                      <a:pt x="457" y="96"/>
                    </a:lnTo>
                    <a:lnTo>
                      <a:pt x="417" y="76"/>
                    </a:lnTo>
                    <a:lnTo>
                      <a:pt x="372" y="58"/>
                    </a:lnTo>
                    <a:lnTo>
                      <a:pt x="280" y="36"/>
                    </a:lnTo>
                    <a:lnTo>
                      <a:pt x="196" y="31"/>
                    </a:lnTo>
                    <a:lnTo>
                      <a:pt x="14" y="50"/>
                    </a:lnTo>
                    <a:lnTo>
                      <a:pt x="0" y="38"/>
                    </a:lnTo>
                    <a:lnTo>
                      <a:pt x="11" y="25"/>
                    </a:lnTo>
                    <a:close/>
                  </a:path>
                </a:pathLst>
              </a:custGeom>
              <a:solidFill>
                <a:srgbClr val="000000"/>
              </a:solidFill>
              <a:ln w="9525">
                <a:noFill/>
                <a:round/>
                <a:headEnd/>
                <a:tailEnd/>
              </a:ln>
            </p:spPr>
            <p:txBody>
              <a:bodyPr/>
              <a:lstStyle/>
              <a:p>
                <a:endParaRPr lang="en-US"/>
              </a:p>
            </p:txBody>
          </p:sp>
          <p:sp>
            <p:nvSpPr>
              <p:cNvPr id="4144" name="Freeform 48"/>
              <p:cNvSpPr>
                <a:spLocks/>
              </p:cNvSpPr>
              <p:nvPr/>
            </p:nvSpPr>
            <p:spPr bwMode="auto">
              <a:xfrm rot="728565">
                <a:off x="4848" y="2865"/>
                <a:ext cx="77" cy="639"/>
              </a:xfrm>
              <a:custGeom>
                <a:avLst/>
                <a:gdLst>
                  <a:gd name="T0" fmla="*/ 1 w 151"/>
                  <a:gd name="T1" fmla="*/ 48 h 424"/>
                  <a:gd name="T2" fmla="*/ 1 w 151"/>
                  <a:gd name="T3" fmla="*/ 644 h 424"/>
                  <a:gd name="T4" fmla="*/ 2 w 151"/>
                  <a:gd name="T5" fmla="*/ 1209 h 424"/>
                  <a:gd name="T6" fmla="*/ 3 w 151"/>
                  <a:gd name="T7" fmla="*/ 2316 h 424"/>
                  <a:gd name="T8" fmla="*/ 3 w 151"/>
                  <a:gd name="T9" fmla="*/ 3468 h 424"/>
                  <a:gd name="T10" fmla="*/ 3 w 151"/>
                  <a:gd name="T11" fmla="*/ 4740 h 424"/>
                  <a:gd name="T12" fmla="*/ 2 w 151"/>
                  <a:gd name="T13" fmla="*/ 4954 h 424"/>
                  <a:gd name="T14" fmla="*/ 2 w 151"/>
                  <a:gd name="T15" fmla="*/ 4967 h 424"/>
                  <a:gd name="T16" fmla="*/ 2 w 151"/>
                  <a:gd name="T17" fmla="*/ 4536 h 424"/>
                  <a:gd name="T18" fmla="*/ 2 w 151"/>
                  <a:gd name="T19" fmla="*/ 3355 h 424"/>
                  <a:gd name="T20" fmla="*/ 2 w 151"/>
                  <a:gd name="T21" fmla="*/ 2288 h 424"/>
                  <a:gd name="T22" fmla="*/ 2 w 151"/>
                  <a:gd name="T23" fmla="*/ 1781 h 424"/>
                  <a:gd name="T24" fmla="*/ 1 w 151"/>
                  <a:gd name="T25" fmla="*/ 1269 h 424"/>
                  <a:gd name="T26" fmla="*/ 1 w 151"/>
                  <a:gd name="T27" fmla="*/ 722 h 424"/>
                  <a:gd name="T28" fmla="*/ 0 w 151"/>
                  <a:gd name="T29" fmla="*/ 184 h 424"/>
                  <a:gd name="T30" fmla="*/ 1 w 151"/>
                  <a:gd name="T31" fmla="*/ 0 h 424"/>
                  <a:gd name="T32" fmla="*/ 1 w 151"/>
                  <a:gd name="T33" fmla="*/ 48 h 424"/>
                  <a:gd name="T34" fmla="*/ 1 w 151"/>
                  <a:gd name="T35" fmla="*/ 48 h 4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
                  <a:gd name="T55" fmla="*/ 0 h 424"/>
                  <a:gd name="T56" fmla="*/ 151 w 151"/>
                  <a:gd name="T57" fmla="*/ 424 h 4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 h="424">
                    <a:moveTo>
                      <a:pt x="21" y="4"/>
                    </a:moveTo>
                    <a:lnTo>
                      <a:pt x="52" y="55"/>
                    </a:lnTo>
                    <a:lnTo>
                      <a:pt x="81" y="103"/>
                    </a:lnTo>
                    <a:lnTo>
                      <a:pt x="129" y="198"/>
                    </a:lnTo>
                    <a:lnTo>
                      <a:pt x="151" y="296"/>
                    </a:lnTo>
                    <a:lnTo>
                      <a:pt x="135" y="405"/>
                    </a:lnTo>
                    <a:lnTo>
                      <a:pt x="120" y="423"/>
                    </a:lnTo>
                    <a:lnTo>
                      <a:pt x="99" y="424"/>
                    </a:lnTo>
                    <a:lnTo>
                      <a:pt x="81" y="387"/>
                    </a:lnTo>
                    <a:lnTo>
                      <a:pt x="98" y="286"/>
                    </a:lnTo>
                    <a:lnTo>
                      <a:pt x="86" y="195"/>
                    </a:lnTo>
                    <a:lnTo>
                      <a:pt x="71" y="152"/>
                    </a:lnTo>
                    <a:lnTo>
                      <a:pt x="51" y="108"/>
                    </a:lnTo>
                    <a:lnTo>
                      <a:pt x="27" y="62"/>
                    </a:lnTo>
                    <a:lnTo>
                      <a:pt x="0" y="16"/>
                    </a:lnTo>
                    <a:lnTo>
                      <a:pt x="5" y="0"/>
                    </a:lnTo>
                    <a:lnTo>
                      <a:pt x="21" y="4"/>
                    </a:lnTo>
                    <a:close/>
                  </a:path>
                </a:pathLst>
              </a:custGeom>
              <a:solidFill>
                <a:srgbClr val="000000"/>
              </a:solidFill>
              <a:ln w="9525">
                <a:noFill/>
                <a:round/>
                <a:headEnd/>
                <a:tailEnd/>
              </a:ln>
            </p:spPr>
            <p:txBody>
              <a:bodyPr/>
              <a:lstStyle/>
              <a:p>
                <a:endParaRPr lang="en-US"/>
              </a:p>
            </p:txBody>
          </p:sp>
          <p:sp>
            <p:nvSpPr>
              <p:cNvPr id="4145" name="Freeform 49"/>
              <p:cNvSpPr>
                <a:spLocks/>
              </p:cNvSpPr>
              <p:nvPr/>
            </p:nvSpPr>
            <p:spPr bwMode="auto">
              <a:xfrm>
                <a:off x="4784" y="3494"/>
                <a:ext cx="58" cy="370"/>
              </a:xfrm>
              <a:custGeom>
                <a:avLst/>
                <a:gdLst>
                  <a:gd name="T0" fmla="*/ 1 w 117"/>
                  <a:gd name="T1" fmla="*/ 1 h 740"/>
                  <a:gd name="T2" fmla="*/ 0 w 117"/>
                  <a:gd name="T3" fmla="*/ 3 h 740"/>
                  <a:gd name="T4" fmla="*/ 0 w 117"/>
                  <a:gd name="T5" fmla="*/ 6 h 740"/>
                  <a:gd name="T6" fmla="*/ 1 w 117"/>
                  <a:gd name="T7" fmla="*/ 9 h 740"/>
                  <a:gd name="T8" fmla="*/ 1 w 117"/>
                  <a:gd name="T9" fmla="*/ 12 h 740"/>
                  <a:gd name="T10" fmla="*/ 1 w 117"/>
                  <a:gd name="T11" fmla="*/ 12 h 740"/>
                  <a:gd name="T12" fmla="*/ 1 w 117"/>
                  <a:gd name="T13" fmla="*/ 12 h 740"/>
                  <a:gd name="T14" fmla="*/ 0 w 117"/>
                  <a:gd name="T15" fmla="*/ 11 h 740"/>
                  <a:gd name="T16" fmla="*/ 0 w 117"/>
                  <a:gd name="T17" fmla="*/ 9 h 740"/>
                  <a:gd name="T18" fmla="*/ 0 w 117"/>
                  <a:gd name="T19" fmla="*/ 6 h 740"/>
                  <a:gd name="T20" fmla="*/ 0 w 117"/>
                  <a:gd name="T21" fmla="*/ 5 h 740"/>
                  <a:gd name="T22" fmla="*/ 0 w 117"/>
                  <a:gd name="T23" fmla="*/ 3 h 740"/>
                  <a:gd name="T24" fmla="*/ 0 w 117"/>
                  <a:gd name="T25" fmla="*/ 1 h 740"/>
                  <a:gd name="T26" fmla="*/ 1 w 117"/>
                  <a:gd name="T27" fmla="*/ 1 h 740"/>
                  <a:gd name="T28" fmla="*/ 1 w 117"/>
                  <a:gd name="T29" fmla="*/ 0 h 740"/>
                  <a:gd name="T30" fmla="*/ 1 w 117"/>
                  <a:gd name="T31" fmla="*/ 1 h 740"/>
                  <a:gd name="T32" fmla="*/ 1 w 117"/>
                  <a:gd name="T33" fmla="*/ 1 h 7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740"/>
                  <a:gd name="T53" fmla="*/ 117 w 117"/>
                  <a:gd name="T54" fmla="*/ 740 h 7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740">
                    <a:moveTo>
                      <a:pt x="100" y="17"/>
                    </a:moveTo>
                    <a:lnTo>
                      <a:pt x="60" y="182"/>
                    </a:lnTo>
                    <a:lnTo>
                      <a:pt x="59" y="352"/>
                    </a:lnTo>
                    <a:lnTo>
                      <a:pt x="68" y="561"/>
                    </a:lnTo>
                    <a:lnTo>
                      <a:pt x="117" y="723"/>
                    </a:lnTo>
                    <a:lnTo>
                      <a:pt x="114" y="740"/>
                    </a:lnTo>
                    <a:lnTo>
                      <a:pt x="96" y="735"/>
                    </a:lnTo>
                    <a:lnTo>
                      <a:pt x="49" y="656"/>
                    </a:lnTo>
                    <a:lnTo>
                      <a:pt x="10" y="574"/>
                    </a:lnTo>
                    <a:lnTo>
                      <a:pt x="0" y="352"/>
                    </a:lnTo>
                    <a:lnTo>
                      <a:pt x="4" y="258"/>
                    </a:lnTo>
                    <a:lnTo>
                      <a:pt x="19" y="177"/>
                    </a:lnTo>
                    <a:lnTo>
                      <a:pt x="43" y="96"/>
                    </a:lnTo>
                    <a:lnTo>
                      <a:pt x="76" y="7"/>
                    </a:lnTo>
                    <a:lnTo>
                      <a:pt x="92" y="0"/>
                    </a:lnTo>
                    <a:lnTo>
                      <a:pt x="100" y="17"/>
                    </a:lnTo>
                    <a:close/>
                  </a:path>
                </a:pathLst>
              </a:custGeom>
              <a:solidFill>
                <a:srgbClr val="000000"/>
              </a:solidFill>
              <a:ln w="9525">
                <a:noFill/>
                <a:round/>
                <a:headEnd/>
                <a:tailEnd/>
              </a:ln>
            </p:spPr>
            <p:txBody>
              <a:bodyPr/>
              <a:lstStyle/>
              <a:p>
                <a:endParaRPr lang="en-US"/>
              </a:p>
            </p:txBody>
          </p:sp>
          <p:sp>
            <p:nvSpPr>
              <p:cNvPr id="4146" name="Freeform 54"/>
              <p:cNvSpPr>
                <a:spLocks/>
              </p:cNvSpPr>
              <p:nvPr/>
            </p:nvSpPr>
            <p:spPr bwMode="auto">
              <a:xfrm>
                <a:off x="3945" y="3050"/>
                <a:ext cx="246" cy="38"/>
              </a:xfrm>
              <a:custGeom>
                <a:avLst/>
                <a:gdLst>
                  <a:gd name="T0" fmla="*/ 0 w 493"/>
                  <a:gd name="T1" fmla="*/ 1 h 76"/>
                  <a:gd name="T2" fmla="*/ 2 w 493"/>
                  <a:gd name="T3" fmla="*/ 1 h 76"/>
                  <a:gd name="T4" fmla="*/ 3 w 493"/>
                  <a:gd name="T5" fmla="*/ 1 h 76"/>
                  <a:gd name="T6" fmla="*/ 5 w 493"/>
                  <a:gd name="T7" fmla="*/ 0 h 76"/>
                  <a:gd name="T8" fmla="*/ 7 w 493"/>
                  <a:gd name="T9" fmla="*/ 1 h 76"/>
                  <a:gd name="T10" fmla="*/ 7 w 493"/>
                  <a:gd name="T11" fmla="*/ 1 h 76"/>
                  <a:gd name="T12" fmla="*/ 7 w 493"/>
                  <a:gd name="T13" fmla="*/ 1 h 76"/>
                  <a:gd name="T14" fmla="*/ 5 w 493"/>
                  <a:gd name="T15" fmla="*/ 1 h 76"/>
                  <a:gd name="T16" fmla="*/ 4 w 493"/>
                  <a:gd name="T17" fmla="*/ 1 h 76"/>
                  <a:gd name="T18" fmla="*/ 2 w 493"/>
                  <a:gd name="T19" fmla="*/ 1 h 76"/>
                  <a:gd name="T20" fmla="*/ 0 w 493"/>
                  <a:gd name="T21" fmla="*/ 1 h 76"/>
                  <a:gd name="T22" fmla="*/ 0 w 493"/>
                  <a:gd name="T23" fmla="*/ 1 h 76"/>
                  <a:gd name="T24" fmla="*/ 0 w 493"/>
                  <a:gd name="T25" fmla="*/ 1 h 76"/>
                  <a:gd name="T26" fmla="*/ 0 w 493"/>
                  <a:gd name="T27" fmla="*/ 1 h 76"/>
                  <a:gd name="T28" fmla="*/ 0 w 493"/>
                  <a:gd name="T29" fmla="*/ 1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3"/>
                  <a:gd name="T46" fmla="*/ 0 h 76"/>
                  <a:gd name="T47" fmla="*/ 493 w 493"/>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3" h="76">
                    <a:moveTo>
                      <a:pt x="24" y="19"/>
                    </a:moveTo>
                    <a:lnTo>
                      <a:pt x="134" y="24"/>
                    </a:lnTo>
                    <a:lnTo>
                      <a:pt x="244" y="9"/>
                    </a:lnTo>
                    <a:lnTo>
                      <a:pt x="360" y="0"/>
                    </a:lnTo>
                    <a:lnTo>
                      <a:pt x="481" y="3"/>
                    </a:lnTo>
                    <a:lnTo>
                      <a:pt x="493" y="14"/>
                    </a:lnTo>
                    <a:lnTo>
                      <a:pt x="482" y="26"/>
                    </a:lnTo>
                    <a:lnTo>
                      <a:pt x="368" y="40"/>
                    </a:lnTo>
                    <a:lnTo>
                      <a:pt x="256" y="66"/>
                    </a:lnTo>
                    <a:lnTo>
                      <a:pt x="140" y="76"/>
                    </a:lnTo>
                    <a:lnTo>
                      <a:pt x="21" y="65"/>
                    </a:lnTo>
                    <a:lnTo>
                      <a:pt x="0" y="41"/>
                    </a:lnTo>
                    <a:lnTo>
                      <a:pt x="6" y="25"/>
                    </a:lnTo>
                    <a:lnTo>
                      <a:pt x="24" y="19"/>
                    </a:lnTo>
                    <a:close/>
                  </a:path>
                </a:pathLst>
              </a:custGeom>
              <a:solidFill>
                <a:srgbClr val="000000"/>
              </a:solidFill>
              <a:ln w="9525">
                <a:noFill/>
                <a:round/>
                <a:headEnd/>
                <a:tailEnd/>
              </a:ln>
            </p:spPr>
            <p:txBody>
              <a:bodyPr/>
              <a:lstStyle/>
              <a:p>
                <a:endParaRPr lang="en-US"/>
              </a:p>
            </p:txBody>
          </p:sp>
        </p:grpSp>
        <p:grpSp>
          <p:nvGrpSpPr>
            <p:cNvPr id="4107" name="Group 59"/>
            <p:cNvGrpSpPr>
              <a:grpSpLocks/>
            </p:cNvGrpSpPr>
            <p:nvPr/>
          </p:nvGrpSpPr>
          <p:grpSpPr bwMode="auto">
            <a:xfrm>
              <a:off x="6172200" y="2438400"/>
              <a:ext cx="2971800" cy="2209800"/>
              <a:chOff x="3888" y="1536"/>
              <a:chExt cx="1872" cy="1392"/>
            </a:xfrm>
          </p:grpSpPr>
          <p:grpSp>
            <p:nvGrpSpPr>
              <p:cNvPr id="4108" name="Group 56"/>
              <p:cNvGrpSpPr>
                <a:grpSpLocks/>
              </p:cNvGrpSpPr>
              <p:nvPr/>
            </p:nvGrpSpPr>
            <p:grpSpPr bwMode="auto">
              <a:xfrm>
                <a:off x="4394" y="1536"/>
                <a:ext cx="1366" cy="1172"/>
                <a:chOff x="2768" y="1200"/>
                <a:chExt cx="894" cy="767"/>
              </a:xfrm>
            </p:grpSpPr>
            <p:sp>
              <p:nvSpPr>
                <p:cNvPr id="4110" name="Freeform 12"/>
                <p:cNvSpPr>
                  <a:spLocks/>
                </p:cNvSpPr>
                <p:nvPr/>
              </p:nvSpPr>
              <p:spPr bwMode="auto">
                <a:xfrm>
                  <a:off x="2903" y="1256"/>
                  <a:ext cx="735" cy="497"/>
                </a:xfrm>
                <a:custGeom>
                  <a:avLst/>
                  <a:gdLst>
                    <a:gd name="T0" fmla="*/ 1 w 1470"/>
                    <a:gd name="T1" fmla="*/ 13 h 995"/>
                    <a:gd name="T2" fmla="*/ 1 w 1470"/>
                    <a:gd name="T3" fmla="*/ 8 h 995"/>
                    <a:gd name="T4" fmla="*/ 3 w 1470"/>
                    <a:gd name="T5" fmla="*/ 4 h 995"/>
                    <a:gd name="T6" fmla="*/ 6 w 1470"/>
                    <a:gd name="T7" fmla="*/ 2 h 995"/>
                    <a:gd name="T8" fmla="*/ 7 w 1470"/>
                    <a:gd name="T9" fmla="*/ 1 h 995"/>
                    <a:gd name="T10" fmla="*/ 6 w 1470"/>
                    <a:gd name="T11" fmla="*/ 2 h 995"/>
                    <a:gd name="T12" fmla="*/ 6 w 1470"/>
                    <a:gd name="T13" fmla="*/ 3 h 995"/>
                    <a:gd name="T14" fmla="*/ 7 w 1470"/>
                    <a:gd name="T15" fmla="*/ 4 h 995"/>
                    <a:gd name="T16" fmla="*/ 10 w 1470"/>
                    <a:gd name="T17" fmla="*/ 2 h 995"/>
                    <a:gd name="T18" fmla="*/ 11 w 1470"/>
                    <a:gd name="T19" fmla="*/ 2 h 995"/>
                    <a:gd name="T20" fmla="*/ 11 w 1470"/>
                    <a:gd name="T21" fmla="*/ 2 h 995"/>
                    <a:gd name="T22" fmla="*/ 13 w 1470"/>
                    <a:gd name="T23" fmla="*/ 0 h 995"/>
                    <a:gd name="T24" fmla="*/ 14 w 1470"/>
                    <a:gd name="T25" fmla="*/ 0 h 995"/>
                    <a:gd name="T26" fmla="*/ 13 w 1470"/>
                    <a:gd name="T27" fmla="*/ 2 h 995"/>
                    <a:gd name="T28" fmla="*/ 12 w 1470"/>
                    <a:gd name="T29" fmla="*/ 3 h 995"/>
                    <a:gd name="T30" fmla="*/ 12 w 1470"/>
                    <a:gd name="T31" fmla="*/ 4 h 995"/>
                    <a:gd name="T32" fmla="*/ 15 w 1470"/>
                    <a:gd name="T33" fmla="*/ 2 h 995"/>
                    <a:gd name="T34" fmla="*/ 19 w 1470"/>
                    <a:gd name="T35" fmla="*/ 1 h 995"/>
                    <a:gd name="T36" fmla="*/ 14 w 1470"/>
                    <a:gd name="T37" fmla="*/ 3 h 995"/>
                    <a:gd name="T38" fmla="*/ 12 w 1470"/>
                    <a:gd name="T39" fmla="*/ 4 h 995"/>
                    <a:gd name="T40" fmla="*/ 18 w 1470"/>
                    <a:gd name="T41" fmla="*/ 6 h 995"/>
                    <a:gd name="T42" fmla="*/ 19 w 1470"/>
                    <a:gd name="T43" fmla="*/ 5 h 995"/>
                    <a:gd name="T44" fmla="*/ 20 w 1470"/>
                    <a:gd name="T45" fmla="*/ 4 h 995"/>
                    <a:gd name="T46" fmla="*/ 19 w 1470"/>
                    <a:gd name="T47" fmla="*/ 3 h 995"/>
                    <a:gd name="T48" fmla="*/ 21 w 1470"/>
                    <a:gd name="T49" fmla="*/ 4 h 995"/>
                    <a:gd name="T50" fmla="*/ 23 w 1470"/>
                    <a:gd name="T51" fmla="*/ 2 h 995"/>
                    <a:gd name="T52" fmla="*/ 21 w 1470"/>
                    <a:gd name="T53" fmla="*/ 1 h 995"/>
                    <a:gd name="T54" fmla="*/ 22 w 1470"/>
                    <a:gd name="T55" fmla="*/ 0 h 995"/>
                    <a:gd name="T56" fmla="*/ 23 w 1470"/>
                    <a:gd name="T57" fmla="*/ 0 h 995"/>
                    <a:gd name="T58" fmla="*/ 23 w 1470"/>
                    <a:gd name="T59" fmla="*/ 0 h 995"/>
                    <a:gd name="T60" fmla="*/ 22 w 1470"/>
                    <a:gd name="T61" fmla="*/ 1 h 995"/>
                    <a:gd name="T62" fmla="*/ 22 w 1470"/>
                    <a:gd name="T63" fmla="*/ 1 h 995"/>
                    <a:gd name="T64" fmla="*/ 23 w 1470"/>
                    <a:gd name="T65" fmla="*/ 2 h 995"/>
                    <a:gd name="T66" fmla="*/ 23 w 1470"/>
                    <a:gd name="T67" fmla="*/ 3 h 995"/>
                    <a:gd name="T68" fmla="*/ 22 w 1470"/>
                    <a:gd name="T69" fmla="*/ 3 h 995"/>
                    <a:gd name="T70" fmla="*/ 20 w 1470"/>
                    <a:gd name="T71" fmla="*/ 5 h 995"/>
                    <a:gd name="T72" fmla="*/ 19 w 1470"/>
                    <a:gd name="T73" fmla="*/ 7 h 995"/>
                    <a:gd name="T74" fmla="*/ 18 w 1470"/>
                    <a:gd name="T75" fmla="*/ 7 h 995"/>
                    <a:gd name="T76" fmla="*/ 12 w 1470"/>
                    <a:gd name="T77" fmla="*/ 7 h 995"/>
                    <a:gd name="T78" fmla="*/ 11 w 1470"/>
                    <a:gd name="T79" fmla="*/ 7 h 995"/>
                    <a:gd name="T80" fmla="*/ 11 w 1470"/>
                    <a:gd name="T81" fmla="*/ 8 h 995"/>
                    <a:gd name="T82" fmla="*/ 13 w 1470"/>
                    <a:gd name="T83" fmla="*/ 8 h 995"/>
                    <a:gd name="T84" fmla="*/ 12 w 1470"/>
                    <a:gd name="T85" fmla="*/ 12 h 995"/>
                    <a:gd name="T86" fmla="*/ 11 w 1470"/>
                    <a:gd name="T87" fmla="*/ 12 h 995"/>
                    <a:gd name="T88" fmla="*/ 3 w 1470"/>
                    <a:gd name="T89" fmla="*/ 15 h 995"/>
                    <a:gd name="T90" fmla="*/ 3 w 1470"/>
                    <a:gd name="T91" fmla="*/ 15 h 995"/>
                    <a:gd name="T92" fmla="*/ 0 w 1470"/>
                    <a:gd name="T93" fmla="*/ 15 h 995"/>
                    <a:gd name="T94" fmla="*/ 1 w 1470"/>
                    <a:gd name="T95" fmla="*/ 13 h 995"/>
                    <a:gd name="T96" fmla="*/ 1 w 1470"/>
                    <a:gd name="T97" fmla="*/ 13 h 9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0"/>
                    <a:gd name="T148" fmla="*/ 0 h 995"/>
                    <a:gd name="T149" fmla="*/ 1470 w 1470"/>
                    <a:gd name="T150" fmla="*/ 995 h 9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0" h="995">
                      <a:moveTo>
                        <a:pt x="46" y="836"/>
                      </a:moveTo>
                      <a:lnTo>
                        <a:pt x="124" y="536"/>
                      </a:lnTo>
                      <a:lnTo>
                        <a:pt x="245" y="285"/>
                      </a:lnTo>
                      <a:lnTo>
                        <a:pt x="348" y="174"/>
                      </a:lnTo>
                      <a:lnTo>
                        <a:pt x="449" y="117"/>
                      </a:lnTo>
                      <a:lnTo>
                        <a:pt x="421" y="163"/>
                      </a:lnTo>
                      <a:lnTo>
                        <a:pt x="415" y="226"/>
                      </a:lnTo>
                      <a:lnTo>
                        <a:pt x="501" y="266"/>
                      </a:lnTo>
                      <a:lnTo>
                        <a:pt x="584" y="172"/>
                      </a:lnTo>
                      <a:lnTo>
                        <a:pt x="681" y="157"/>
                      </a:lnTo>
                      <a:lnTo>
                        <a:pt x="727" y="178"/>
                      </a:lnTo>
                      <a:lnTo>
                        <a:pt x="850" y="59"/>
                      </a:lnTo>
                      <a:lnTo>
                        <a:pt x="947" y="15"/>
                      </a:lnTo>
                      <a:lnTo>
                        <a:pt x="850" y="141"/>
                      </a:lnTo>
                      <a:lnTo>
                        <a:pt x="777" y="230"/>
                      </a:lnTo>
                      <a:lnTo>
                        <a:pt x="813" y="257"/>
                      </a:lnTo>
                      <a:lnTo>
                        <a:pt x="974" y="153"/>
                      </a:lnTo>
                      <a:lnTo>
                        <a:pt x="1158" y="98"/>
                      </a:lnTo>
                      <a:lnTo>
                        <a:pt x="936" y="254"/>
                      </a:lnTo>
                      <a:lnTo>
                        <a:pt x="807" y="318"/>
                      </a:lnTo>
                      <a:lnTo>
                        <a:pt x="1097" y="385"/>
                      </a:lnTo>
                      <a:lnTo>
                        <a:pt x="1167" y="383"/>
                      </a:lnTo>
                      <a:lnTo>
                        <a:pt x="1250" y="303"/>
                      </a:lnTo>
                      <a:lnTo>
                        <a:pt x="1167" y="226"/>
                      </a:lnTo>
                      <a:lnTo>
                        <a:pt x="1299" y="266"/>
                      </a:lnTo>
                      <a:lnTo>
                        <a:pt x="1412" y="166"/>
                      </a:lnTo>
                      <a:lnTo>
                        <a:pt x="1315" y="80"/>
                      </a:lnTo>
                      <a:lnTo>
                        <a:pt x="1353" y="31"/>
                      </a:lnTo>
                      <a:lnTo>
                        <a:pt x="1470" y="0"/>
                      </a:lnTo>
                      <a:lnTo>
                        <a:pt x="1443" y="46"/>
                      </a:lnTo>
                      <a:lnTo>
                        <a:pt x="1372" y="77"/>
                      </a:lnTo>
                      <a:lnTo>
                        <a:pt x="1382" y="107"/>
                      </a:lnTo>
                      <a:lnTo>
                        <a:pt x="1451" y="153"/>
                      </a:lnTo>
                      <a:lnTo>
                        <a:pt x="1428" y="205"/>
                      </a:lnTo>
                      <a:lnTo>
                        <a:pt x="1384" y="254"/>
                      </a:lnTo>
                      <a:lnTo>
                        <a:pt x="1269" y="370"/>
                      </a:lnTo>
                      <a:lnTo>
                        <a:pt x="1189" y="454"/>
                      </a:lnTo>
                      <a:lnTo>
                        <a:pt x="1116" y="502"/>
                      </a:lnTo>
                      <a:lnTo>
                        <a:pt x="825" y="477"/>
                      </a:lnTo>
                      <a:lnTo>
                        <a:pt x="754" y="511"/>
                      </a:lnTo>
                      <a:lnTo>
                        <a:pt x="733" y="569"/>
                      </a:lnTo>
                      <a:lnTo>
                        <a:pt x="886" y="569"/>
                      </a:lnTo>
                      <a:lnTo>
                        <a:pt x="771" y="784"/>
                      </a:lnTo>
                      <a:lnTo>
                        <a:pt x="648" y="824"/>
                      </a:lnTo>
                      <a:lnTo>
                        <a:pt x="208" y="973"/>
                      </a:lnTo>
                      <a:lnTo>
                        <a:pt x="134" y="980"/>
                      </a:lnTo>
                      <a:lnTo>
                        <a:pt x="0" y="995"/>
                      </a:lnTo>
                      <a:lnTo>
                        <a:pt x="46" y="836"/>
                      </a:lnTo>
                      <a:close/>
                    </a:path>
                  </a:pathLst>
                </a:custGeom>
                <a:solidFill>
                  <a:srgbClr val="FFE5E5"/>
                </a:solidFill>
                <a:ln w="9525">
                  <a:noFill/>
                  <a:round/>
                  <a:headEnd/>
                  <a:tailEnd/>
                </a:ln>
              </p:spPr>
              <p:txBody>
                <a:bodyPr/>
                <a:lstStyle/>
                <a:p>
                  <a:endParaRPr lang="en-US"/>
                </a:p>
              </p:txBody>
            </p:sp>
            <p:sp>
              <p:nvSpPr>
                <p:cNvPr id="4111" name="Freeform 13"/>
                <p:cNvSpPr>
                  <a:spLocks/>
                </p:cNvSpPr>
                <p:nvPr/>
              </p:nvSpPr>
              <p:spPr bwMode="auto">
                <a:xfrm>
                  <a:off x="3157" y="1226"/>
                  <a:ext cx="435" cy="415"/>
                </a:xfrm>
                <a:custGeom>
                  <a:avLst/>
                  <a:gdLst>
                    <a:gd name="T0" fmla="*/ 1 w 871"/>
                    <a:gd name="T1" fmla="*/ 5 h 830"/>
                    <a:gd name="T2" fmla="*/ 0 w 871"/>
                    <a:gd name="T3" fmla="*/ 6 h 830"/>
                    <a:gd name="T4" fmla="*/ 0 w 871"/>
                    <a:gd name="T5" fmla="*/ 6 h 830"/>
                    <a:gd name="T6" fmla="*/ 2 w 871"/>
                    <a:gd name="T7" fmla="*/ 6 h 830"/>
                    <a:gd name="T8" fmla="*/ 4 w 871"/>
                    <a:gd name="T9" fmla="*/ 5 h 830"/>
                    <a:gd name="T10" fmla="*/ 6 w 871"/>
                    <a:gd name="T11" fmla="*/ 3 h 830"/>
                    <a:gd name="T12" fmla="*/ 9 w 871"/>
                    <a:gd name="T13" fmla="*/ 2 h 830"/>
                    <a:gd name="T14" fmla="*/ 10 w 871"/>
                    <a:gd name="T15" fmla="*/ 2 h 830"/>
                    <a:gd name="T16" fmla="*/ 11 w 871"/>
                    <a:gd name="T17" fmla="*/ 2 h 830"/>
                    <a:gd name="T18" fmla="*/ 9 w 871"/>
                    <a:gd name="T19" fmla="*/ 3 h 830"/>
                    <a:gd name="T20" fmla="*/ 5 w 871"/>
                    <a:gd name="T21" fmla="*/ 6 h 830"/>
                    <a:gd name="T22" fmla="*/ 3 w 871"/>
                    <a:gd name="T23" fmla="*/ 6 h 830"/>
                    <a:gd name="T24" fmla="*/ 1 w 871"/>
                    <a:gd name="T25" fmla="*/ 7 h 830"/>
                    <a:gd name="T26" fmla="*/ 0 w 871"/>
                    <a:gd name="T27" fmla="*/ 9 h 830"/>
                    <a:gd name="T28" fmla="*/ 1 w 871"/>
                    <a:gd name="T29" fmla="*/ 9 h 830"/>
                    <a:gd name="T30" fmla="*/ 0 w 871"/>
                    <a:gd name="T31" fmla="*/ 10 h 830"/>
                    <a:gd name="T32" fmla="*/ 1 w 871"/>
                    <a:gd name="T33" fmla="*/ 10 h 830"/>
                    <a:gd name="T34" fmla="*/ 0 w 871"/>
                    <a:gd name="T35" fmla="*/ 11 h 830"/>
                    <a:gd name="T36" fmla="*/ 1 w 871"/>
                    <a:gd name="T37" fmla="*/ 12 h 830"/>
                    <a:gd name="T38" fmla="*/ 2 w 871"/>
                    <a:gd name="T39" fmla="*/ 12 h 830"/>
                    <a:gd name="T40" fmla="*/ 1 w 871"/>
                    <a:gd name="T41" fmla="*/ 13 h 830"/>
                    <a:gd name="T42" fmla="*/ 2 w 871"/>
                    <a:gd name="T43" fmla="*/ 13 h 830"/>
                    <a:gd name="T44" fmla="*/ 4 w 871"/>
                    <a:gd name="T45" fmla="*/ 12 h 830"/>
                    <a:gd name="T46" fmla="*/ 5 w 871"/>
                    <a:gd name="T47" fmla="*/ 11 h 830"/>
                    <a:gd name="T48" fmla="*/ 3 w 871"/>
                    <a:gd name="T49" fmla="*/ 10 h 830"/>
                    <a:gd name="T50" fmla="*/ 4 w 871"/>
                    <a:gd name="T51" fmla="*/ 7 h 830"/>
                    <a:gd name="T52" fmla="*/ 5 w 871"/>
                    <a:gd name="T53" fmla="*/ 9 h 830"/>
                    <a:gd name="T54" fmla="*/ 9 w 871"/>
                    <a:gd name="T55" fmla="*/ 9 h 830"/>
                    <a:gd name="T56" fmla="*/ 9 w 871"/>
                    <a:gd name="T57" fmla="*/ 7 h 830"/>
                    <a:gd name="T58" fmla="*/ 10 w 871"/>
                    <a:gd name="T59" fmla="*/ 7 h 830"/>
                    <a:gd name="T60" fmla="*/ 10 w 871"/>
                    <a:gd name="T61" fmla="*/ 6 h 830"/>
                    <a:gd name="T62" fmla="*/ 11 w 871"/>
                    <a:gd name="T63" fmla="*/ 6 h 830"/>
                    <a:gd name="T64" fmla="*/ 9 w 871"/>
                    <a:gd name="T65" fmla="*/ 5 h 830"/>
                    <a:gd name="T66" fmla="*/ 11 w 871"/>
                    <a:gd name="T67" fmla="*/ 5 h 830"/>
                    <a:gd name="T68" fmla="*/ 13 w 871"/>
                    <a:gd name="T69" fmla="*/ 3 h 830"/>
                    <a:gd name="T70" fmla="*/ 12 w 871"/>
                    <a:gd name="T71" fmla="*/ 3 h 830"/>
                    <a:gd name="T72" fmla="*/ 12 w 871"/>
                    <a:gd name="T73" fmla="*/ 2 h 830"/>
                    <a:gd name="T74" fmla="*/ 13 w 871"/>
                    <a:gd name="T75" fmla="*/ 1 h 830"/>
                    <a:gd name="T76" fmla="*/ 12 w 871"/>
                    <a:gd name="T77" fmla="*/ 1 h 830"/>
                    <a:gd name="T78" fmla="*/ 8 w 871"/>
                    <a:gd name="T79" fmla="*/ 0 h 830"/>
                    <a:gd name="T80" fmla="*/ 5 w 871"/>
                    <a:gd name="T81" fmla="*/ 2 h 830"/>
                    <a:gd name="T82" fmla="*/ 3 w 871"/>
                    <a:gd name="T83" fmla="*/ 3 h 830"/>
                    <a:gd name="T84" fmla="*/ 2 w 871"/>
                    <a:gd name="T85" fmla="*/ 5 h 830"/>
                    <a:gd name="T86" fmla="*/ 1 w 871"/>
                    <a:gd name="T87" fmla="*/ 5 h 830"/>
                    <a:gd name="T88" fmla="*/ 1 w 871"/>
                    <a:gd name="T89" fmla="*/ 5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1"/>
                    <a:gd name="T136" fmla="*/ 0 h 830"/>
                    <a:gd name="T137" fmla="*/ 871 w 871"/>
                    <a:gd name="T138" fmla="*/ 830 h 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1" h="830">
                      <a:moveTo>
                        <a:pt x="104" y="263"/>
                      </a:moveTo>
                      <a:lnTo>
                        <a:pt x="61" y="324"/>
                      </a:lnTo>
                      <a:lnTo>
                        <a:pt x="40" y="401"/>
                      </a:lnTo>
                      <a:lnTo>
                        <a:pt x="147" y="364"/>
                      </a:lnTo>
                      <a:lnTo>
                        <a:pt x="287" y="294"/>
                      </a:lnTo>
                      <a:lnTo>
                        <a:pt x="400" y="215"/>
                      </a:lnTo>
                      <a:lnTo>
                        <a:pt x="578" y="113"/>
                      </a:lnTo>
                      <a:lnTo>
                        <a:pt x="697" y="86"/>
                      </a:lnTo>
                      <a:lnTo>
                        <a:pt x="718" y="119"/>
                      </a:lnTo>
                      <a:lnTo>
                        <a:pt x="582" y="215"/>
                      </a:lnTo>
                      <a:lnTo>
                        <a:pt x="348" y="340"/>
                      </a:lnTo>
                      <a:lnTo>
                        <a:pt x="218" y="395"/>
                      </a:lnTo>
                      <a:lnTo>
                        <a:pt x="92" y="493"/>
                      </a:lnTo>
                      <a:lnTo>
                        <a:pt x="6" y="535"/>
                      </a:lnTo>
                      <a:lnTo>
                        <a:pt x="65" y="569"/>
                      </a:lnTo>
                      <a:lnTo>
                        <a:pt x="0" y="609"/>
                      </a:lnTo>
                      <a:lnTo>
                        <a:pt x="104" y="633"/>
                      </a:lnTo>
                      <a:lnTo>
                        <a:pt x="37" y="679"/>
                      </a:lnTo>
                      <a:lnTo>
                        <a:pt x="113" y="710"/>
                      </a:lnTo>
                      <a:lnTo>
                        <a:pt x="144" y="744"/>
                      </a:lnTo>
                      <a:lnTo>
                        <a:pt x="98" y="796"/>
                      </a:lnTo>
                      <a:lnTo>
                        <a:pt x="174" y="830"/>
                      </a:lnTo>
                      <a:lnTo>
                        <a:pt x="272" y="738"/>
                      </a:lnTo>
                      <a:lnTo>
                        <a:pt x="333" y="646"/>
                      </a:lnTo>
                      <a:lnTo>
                        <a:pt x="226" y="609"/>
                      </a:lnTo>
                      <a:lnTo>
                        <a:pt x="272" y="499"/>
                      </a:lnTo>
                      <a:lnTo>
                        <a:pt x="360" y="514"/>
                      </a:lnTo>
                      <a:lnTo>
                        <a:pt x="599" y="523"/>
                      </a:lnTo>
                      <a:lnTo>
                        <a:pt x="613" y="504"/>
                      </a:lnTo>
                      <a:lnTo>
                        <a:pt x="652" y="461"/>
                      </a:lnTo>
                      <a:lnTo>
                        <a:pt x="693" y="415"/>
                      </a:lnTo>
                      <a:lnTo>
                        <a:pt x="712" y="395"/>
                      </a:lnTo>
                      <a:lnTo>
                        <a:pt x="639" y="294"/>
                      </a:lnTo>
                      <a:lnTo>
                        <a:pt x="758" y="312"/>
                      </a:lnTo>
                      <a:lnTo>
                        <a:pt x="862" y="242"/>
                      </a:lnTo>
                      <a:lnTo>
                        <a:pt x="792" y="199"/>
                      </a:lnTo>
                      <a:lnTo>
                        <a:pt x="792" y="89"/>
                      </a:lnTo>
                      <a:lnTo>
                        <a:pt x="871" y="40"/>
                      </a:lnTo>
                      <a:lnTo>
                        <a:pt x="768" y="16"/>
                      </a:lnTo>
                      <a:lnTo>
                        <a:pt x="550" y="0"/>
                      </a:lnTo>
                      <a:lnTo>
                        <a:pt x="324" y="92"/>
                      </a:lnTo>
                      <a:lnTo>
                        <a:pt x="232" y="221"/>
                      </a:lnTo>
                      <a:lnTo>
                        <a:pt x="162" y="276"/>
                      </a:lnTo>
                      <a:lnTo>
                        <a:pt x="104" y="263"/>
                      </a:lnTo>
                      <a:close/>
                    </a:path>
                  </a:pathLst>
                </a:custGeom>
                <a:solidFill>
                  <a:srgbClr val="FFBFBF"/>
                </a:solidFill>
                <a:ln w="9525">
                  <a:noFill/>
                  <a:round/>
                  <a:headEnd/>
                  <a:tailEnd/>
                </a:ln>
              </p:spPr>
              <p:txBody>
                <a:bodyPr/>
                <a:lstStyle/>
                <a:p>
                  <a:endParaRPr lang="en-US"/>
                </a:p>
              </p:txBody>
            </p:sp>
            <p:sp>
              <p:nvSpPr>
                <p:cNvPr id="4112" name="Freeform 14"/>
                <p:cNvSpPr>
                  <a:spLocks/>
                </p:cNvSpPr>
                <p:nvPr/>
              </p:nvSpPr>
              <p:spPr bwMode="auto">
                <a:xfrm>
                  <a:off x="2918" y="1399"/>
                  <a:ext cx="217" cy="242"/>
                </a:xfrm>
                <a:custGeom>
                  <a:avLst/>
                  <a:gdLst>
                    <a:gd name="T0" fmla="*/ 0 w 435"/>
                    <a:gd name="T1" fmla="*/ 6 h 485"/>
                    <a:gd name="T2" fmla="*/ 1 w 435"/>
                    <a:gd name="T3" fmla="*/ 4 h 485"/>
                    <a:gd name="T4" fmla="*/ 2 w 435"/>
                    <a:gd name="T5" fmla="*/ 1 h 485"/>
                    <a:gd name="T6" fmla="*/ 3 w 435"/>
                    <a:gd name="T7" fmla="*/ 0 h 485"/>
                    <a:gd name="T8" fmla="*/ 4 w 435"/>
                    <a:gd name="T9" fmla="*/ 0 h 485"/>
                    <a:gd name="T10" fmla="*/ 4 w 435"/>
                    <a:gd name="T11" fmla="*/ 1 h 485"/>
                    <a:gd name="T12" fmla="*/ 5 w 435"/>
                    <a:gd name="T13" fmla="*/ 0 h 485"/>
                    <a:gd name="T14" fmla="*/ 5 w 435"/>
                    <a:gd name="T15" fmla="*/ 0 h 485"/>
                    <a:gd name="T16" fmla="*/ 6 w 435"/>
                    <a:gd name="T17" fmla="*/ 0 h 485"/>
                    <a:gd name="T18" fmla="*/ 6 w 435"/>
                    <a:gd name="T19" fmla="*/ 1 h 485"/>
                    <a:gd name="T20" fmla="*/ 4 w 435"/>
                    <a:gd name="T21" fmla="*/ 3 h 485"/>
                    <a:gd name="T22" fmla="*/ 2 w 435"/>
                    <a:gd name="T23" fmla="*/ 5 h 485"/>
                    <a:gd name="T24" fmla="*/ 0 w 435"/>
                    <a:gd name="T25" fmla="*/ 7 h 485"/>
                    <a:gd name="T26" fmla="*/ 0 w 435"/>
                    <a:gd name="T27" fmla="*/ 6 h 485"/>
                    <a:gd name="T28" fmla="*/ 0 w 435"/>
                    <a:gd name="T29" fmla="*/ 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5"/>
                    <a:gd name="T46" fmla="*/ 0 h 485"/>
                    <a:gd name="T47" fmla="*/ 435 w 435"/>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5" h="485">
                      <a:moveTo>
                        <a:pt x="12" y="424"/>
                      </a:moveTo>
                      <a:lnTo>
                        <a:pt x="86" y="270"/>
                      </a:lnTo>
                      <a:lnTo>
                        <a:pt x="165" y="98"/>
                      </a:lnTo>
                      <a:lnTo>
                        <a:pt x="251" y="8"/>
                      </a:lnTo>
                      <a:lnTo>
                        <a:pt x="312" y="0"/>
                      </a:lnTo>
                      <a:lnTo>
                        <a:pt x="299" y="105"/>
                      </a:lnTo>
                      <a:lnTo>
                        <a:pt x="355" y="50"/>
                      </a:lnTo>
                      <a:lnTo>
                        <a:pt x="373" y="0"/>
                      </a:lnTo>
                      <a:lnTo>
                        <a:pt x="429" y="50"/>
                      </a:lnTo>
                      <a:lnTo>
                        <a:pt x="435" y="117"/>
                      </a:lnTo>
                      <a:lnTo>
                        <a:pt x="270" y="228"/>
                      </a:lnTo>
                      <a:lnTo>
                        <a:pt x="140" y="343"/>
                      </a:lnTo>
                      <a:lnTo>
                        <a:pt x="0" y="485"/>
                      </a:lnTo>
                      <a:lnTo>
                        <a:pt x="12" y="424"/>
                      </a:lnTo>
                      <a:close/>
                    </a:path>
                  </a:pathLst>
                </a:custGeom>
                <a:solidFill>
                  <a:srgbClr val="D1BABA"/>
                </a:solidFill>
                <a:ln w="9525">
                  <a:noFill/>
                  <a:round/>
                  <a:headEnd/>
                  <a:tailEnd/>
                </a:ln>
              </p:spPr>
              <p:txBody>
                <a:bodyPr/>
                <a:lstStyle/>
                <a:p>
                  <a:endParaRPr lang="en-US"/>
                </a:p>
              </p:txBody>
            </p:sp>
            <p:sp>
              <p:nvSpPr>
                <p:cNvPr id="4113" name="Freeform 15"/>
                <p:cNvSpPr>
                  <a:spLocks/>
                </p:cNvSpPr>
                <p:nvPr/>
              </p:nvSpPr>
              <p:spPr bwMode="auto">
                <a:xfrm>
                  <a:off x="2866" y="1494"/>
                  <a:ext cx="394" cy="317"/>
                </a:xfrm>
                <a:custGeom>
                  <a:avLst/>
                  <a:gdLst>
                    <a:gd name="T0" fmla="*/ 0 w 788"/>
                    <a:gd name="T1" fmla="*/ 10 h 634"/>
                    <a:gd name="T2" fmla="*/ 3 w 788"/>
                    <a:gd name="T3" fmla="*/ 9 h 634"/>
                    <a:gd name="T4" fmla="*/ 7 w 788"/>
                    <a:gd name="T5" fmla="*/ 7 h 634"/>
                    <a:gd name="T6" fmla="*/ 10 w 788"/>
                    <a:gd name="T7" fmla="*/ 6 h 634"/>
                    <a:gd name="T8" fmla="*/ 12 w 788"/>
                    <a:gd name="T9" fmla="*/ 5 h 634"/>
                    <a:gd name="T10" fmla="*/ 12 w 788"/>
                    <a:gd name="T11" fmla="*/ 5 h 634"/>
                    <a:gd name="T12" fmla="*/ 11 w 788"/>
                    <a:gd name="T13" fmla="*/ 5 h 634"/>
                    <a:gd name="T14" fmla="*/ 9 w 788"/>
                    <a:gd name="T15" fmla="*/ 5 h 634"/>
                    <a:gd name="T16" fmla="*/ 6 w 788"/>
                    <a:gd name="T17" fmla="*/ 6 h 634"/>
                    <a:gd name="T18" fmla="*/ 6 w 788"/>
                    <a:gd name="T19" fmla="*/ 5 h 634"/>
                    <a:gd name="T20" fmla="*/ 10 w 788"/>
                    <a:gd name="T21" fmla="*/ 3 h 634"/>
                    <a:gd name="T22" fmla="*/ 6 w 788"/>
                    <a:gd name="T23" fmla="*/ 3 h 634"/>
                    <a:gd name="T24" fmla="*/ 9 w 788"/>
                    <a:gd name="T25" fmla="*/ 2 h 634"/>
                    <a:gd name="T26" fmla="*/ 7 w 788"/>
                    <a:gd name="T27" fmla="*/ 1 h 634"/>
                    <a:gd name="T28" fmla="*/ 10 w 788"/>
                    <a:gd name="T29" fmla="*/ 0 h 634"/>
                    <a:gd name="T30" fmla="*/ 6 w 788"/>
                    <a:gd name="T31" fmla="*/ 1 h 634"/>
                    <a:gd name="T32" fmla="*/ 4 w 788"/>
                    <a:gd name="T33" fmla="*/ 3 h 634"/>
                    <a:gd name="T34" fmla="*/ 2 w 788"/>
                    <a:gd name="T35" fmla="*/ 6 h 634"/>
                    <a:gd name="T36" fmla="*/ 0 w 788"/>
                    <a:gd name="T37" fmla="*/ 10 h 634"/>
                    <a:gd name="T38" fmla="*/ 0 w 788"/>
                    <a:gd name="T39" fmla="*/ 10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8"/>
                    <a:gd name="T61" fmla="*/ 0 h 634"/>
                    <a:gd name="T62" fmla="*/ 788 w 788"/>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8" h="634">
                      <a:moveTo>
                        <a:pt x="0" y="634"/>
                      </a:moveTo>
                      <a:lnTo>
                        <a:pt x="214" y="546"/>
                      </a:lnTo>
                      <a:lnTo>
                        <a:pt x="465" y="479"/>
                      </a:lnTo>
                      <a:lnTo>
                        <a:pt x="593" y="410"/>
                      </a:lnTo>
                      <a:lnTo>
                        <a:pt x="708" y="368"/>
                      </a:lnTo>
                      <a:lnTo>
                        <a:pt x="788" y="331"/>
                      </a:lnTo>
                      <a:lnTo>
                        <a:pt x="687" y="322"/>
                      </a:lnTo>
                      <a:lnTo>
                        <a:pt x="532" y="374"/>
                      </a:lnTo>
                      <a:lnTo>
                        <a:pt x="391" y="423"/>
                      </a:lnTo>
                      <a:lnTo>
                        <a:pt x="427" y="307"/>
                      </a:lnTo>
                      <a:lnTo>
                        <a:pt x="593" y="221"/>
                      </a:lnTo>
                      <a:lnTo>
                        <a:pt x="427" y="228"/>
                      </a:lnTo>
                      <a:lnTo>
                        <a:pt x="568" y="130"/>
                      </a:lnTo>
                      <a:lnTo>
                        <a:pt x="494" y="105"/>
                      </a:lnTo>
                      <a:lnTo>
                        <a:pt x="586" y="0"/>
                      </a:lnTo>
                      <a:lnTo>
                        <a:pt x="385" y="111"/>
                      </a:lnTo>
                      <a:lnTo>
                        <a:pt x="256" y="209"/>
                      </a:lnTo>
                      <a:lnTo>
                        <a:pt x="109" y="398"/>
                      </a:lnTo>
                      <a:lnTo>
                        <a:pt x="0" y="634"/>
                      </a:lnTo>
                      <a:close/>
                    </a:path>
                  </a:pathLst>
                </a:custGeom>
                <a:solidFill>
                  <a:srgbClr val="D1BABA"/>
                </a:solidFill>
                <a:ln w="9525">
                  <a:noFill/>
                  <a:round/>
                  <a:headEnd/>
                  <a:tailEnd/>
                </a:ln>
              </p:spPr>
              <p:txBody>
                <a:bodyPr/>
                <a:lstStyle/>
                <a:p>
                  <a:endParaRPr lang="en-US"/>
                </a:p>
              </p:txBody>
            </p:sp>
            <p:sp>
              <p:nvSpPr>
                <p:cNvPr id="4114" name="Freeform 16"/>
                <p:cNvSpPr>
                  <a:spLocks/>
                </p:cNvSpPr>
                <p:nvPr/>
              </p:nvSpPr>
              <p:spPr bwMode="auto">
                <a:xfrm>
                  <a:off x="2775" y="1516"/>
                  <a:ext cx="348" cy="430"/>
                </a:xfrm>
                <a:custGeom>
                  <a:avLst/>
                  <a:gdLst>
                    <a:gd name="T0" fmla="*/ 0 w 697"/>
                    <a:gd name="T1" fmla="*/ 14 h 859"/>
                    <a:gd name="T2" fmla="*/ 2 w 697"/>
                    <a:gd name="T3" fmla="*/ 13 h 859"/>
                    <a:gd name="T4" fmla="*/ 2 w 697"/>
                    <a:gd name="T5" fmla="*/ 10 h 859"/>
                    <a:gd name="T6" fmla="*/ 9 w 697"/>
                    <a:gd name="T7" fmla="*/ 8 h 859"/>
                    <a:gd name="T8" fmla="*/ 6 w 697"/>
                    <a:gd name="T9" fmla="*/ 8 h 859"/>
                    <a:gd name="T10" fmla="*/ 4 w 697"/>
                    <a:gd name="T11" fmla="*/ 8 h 859"/>
                    <a:gd name="T12" fmla="*/ 6 w 697"/>
                    <a:gd name="T13" fmla="*/ 5 h 859"/>
                    <a:gd name="T14" fmla="*/ 10 w 697"/>
                    <a:gd name="T15" fmla="*/ 0 h 859"/>
                    <a:gd name="T16" fmla="*/ 5 w 697"/>
                    <a:gd name="T17" fmla="*/ 4 h 859"/>
                    <a:gd name="T18" fmla="*/ 4 w 697"/>
                    <a:gd name="T19" fmla="*/ 5 h 859"/>
                    <a:gd name="T20" fmla="*/ 3 w 697"/>
                    <a:gd name="T21" fmla="*/ 7 h 859"/>
                    <a:gd name="T22" fmla="*/ 1 w 697"/>
                    <a:gd name="T23" fmla="*/ 10 h 859"/>
                    <a:gd name="T24" fmla="*/ 0 w 697"/>
                    <a:gd name="T25" fmla="*/ 11 h 859"/>
                    <a:gd name="T26" fmla="*/ 0 w 697"/>
                    <a:gd name="T27" fmla="*/ 12 h 859"/>
                    <a:gd name="T28" fmla="*/ 0 w 697"/>
                    <a:gd name="T29" fmla="*/ 14 h 859"/>
                    <a:gd name="T30" fmla="*/ 0 w 697"/>
                    <a:gd name="T31" fmla="*/ 14 h 8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7"/>
                    <a:gd name="T49" fmla="*/ 0 h 859"/>
                    <a:gd name="T50" fmla="*/ 697 w 697"/>
                    <a:gd name="T51" fmla="*/ 859 h 8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7" h="859">
                      <a:moveTo>
                        <a:pt x="6" y="859"/>
                      </a:moveTo>
                      <a:lnTo>
                        <a:pt x="184" y="780"/>
                      </a:lnTo>
                      <a:lnTo>
                        <a:pt x="186" y="577"/>
                      </a:lnTo>
                      <a:lnTo>
                        <a:pt x="618" y="449"/>
                      </a:lnTo>
                      <a:lnTo>
                        <a:pt x="406" y="456"/>
                      </a:lnTo>
                      <a:lnTo>
                        <a:pt x="291" y="495"/>
                      </a:lnTo>
                      <a:lnTo>
                        <a:pt x="427" y="299"/>
                      </a:lnTo>
                      <a:lnTo>
                        <a:pt x="697" y="0"/>
                      </a:lnTo>
                      <a:lnTo>
                        <a:pt x="331" y="213"/>
                      </a:lnTo>
                      <a:lnTo>
                        <a:pt x="260" y="303"/>
                      </a:lnTo>
                      <a:lnTo>
                        <a:pt x="205" y="441"/>
                      </a:lnTo>
                      <a:lnTo>
                        <a:pt x="109" y="594"/>
                      </a:lnTo>
                      <a:lnTo>
                        <a:pt x="61" y="667"/>
                      </a:lnTo>
                      <a:lnTo>
                        <a:pt x="0" y="753"/>
                      </a:lnTo>
                      <a:lnTo>
                        <a:pt x="6" y="859"/>
                      </a:lnTo>
                      <a:close/>
                    </a:path>
                  </a:pathLst>
                </a:custGeom>
                <a:solidFill>
                  <a:srgbClr val="A38C8C"/>
                </a:solidFill>
                <a:ln w="9525">
                  <a:noFill/>
                  <a:round/>
                  <a:headEnd/>
                  <a:tailEnd/>
                </a:ln>
              </p:spPr>
              <p:txBody>
                <a:bodyPr/>
                <a:lstStyle/>
                <a:p>
                  <a:endParaRPr lang="en-US"/>
                </a:p>
              </p:txBody>
            </p:sp>
            <p:sp>
              <p:nvSpPr>
                <p:cNvPr id="4115" name="Freeform 17"/>
                <p:cNvSpPr>
                  <a:spLocks/>
                </p:cNvSpPr>
                <p:nvPr/>
              </p:nvSpPr>
              <p:spPr bwMode="auto">
                <a:xfrm>
                  <a:off x="3236" y="1454"/>
                  <a:ext cx="226" cy="92"/>
                </a:xfrm>
                <a:custGeom>
                  <a:avLst/>
                  <a:gdLst>
                    <a:gd name="T0" fmla="*/ 0 w 452"/>
                    <a:gd name="T1" fmla="*/ 3 h 184"/>
                    <a:gd name="T2" fmla="*/ 1 w 452"/>
                    <a:gd name="T3" fmla="*/ 1 h 184"/>
                    <a:gd name="T4" fmla="*/ 1 w 452"/>
                    <a:gd name="T5" fmla="*/ 1 h 184"/>
                    <a:gd name="T6" fmla="*/ 2 w 452"/>
                    <a:gd name="T7" fmla="*/ 1 h 184"/>
                    <a:gd name="T8" fmla="*/ 2 w 452"/>
                    <a:gd name="T9" fmla="*/ 1 h 184"/>
                    <a:gd name="T10" fmla="*/ 2 w 452"/>
                    <a:gd name="T11" fmla="*/ 0 h 184"/>
                    <a:gd name="T12" fmla="*/ 3 w 452"/>
                    <a:gd name="T13" fmla="*/ 1 h 184"/>
                    <a:gd name="T14" fmla="*/ 4 w 452"/>
                    <a:gd name="T15" fmla="*/ 1 h 184"/>
                    <a:gd name="T16" fmla="*/ 6 w 452"/>
                    <a:gd name="T17" fmla="*/ 1 h 184"/>
                    <a:gd name="T18" fmla="*/ 7 w 452"/>
                    <a:gd name="T19" fmla="*/ 1 h 184"/>
                    <a:gd name="T20" fmla="*/ 7 w 452"/>
                    <a:gd name="T21" fmla="*/ 1 h 184"/>
                    <a:gd name="T22" fmla="*/ 6 w 452"/>
                    <a:gd name="T23" fmla="*/ 1 h 184"/>
                    <a:gd name="T24" fmla="*/ 3 w 452"/>
                    <a:gd name="T25" fmla="*/ 1 h 184"/>
                    <a:gd name="T26" fmla="*/ 2 w 452"/>
                    <a:gd name="T27" fmla="*/ 3 h 184"/>
                    <a:gd name="T28" fmla="*/ 2 w 452"/>
                    <a:gd name="T29" fmla="*/ 3 h 184"/>
                    <a:gd name="T30" fmla="*/ 0 w 452"/>
                    <a:gd name="T31" fmla="*/ 3 h 184"/>
                    <a:gd name="T32" fmla="*/ 0 w 452"/>
                    <a:gd name="T33" fmla="*/ 3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2"/>
                    <a:gd name="T52" fmla="*/ 0 h 184"/>
                    <a:gd name="T53" fmla="*/ 452 w 452"/>
                    <a:gd name="T54" fmla="*/ 184 h 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2" h="184">
                      <a:moveTo>
                        <a:pt x="0" y="184"/>
                      </a:moveTo>
                      <a:lnTo>
                        <a:pt x="44" y="79"/>
                      </a:lnTo>
                      <a:lnTo>
                        <a:pt x="52" y="64"/>
                      </a:lnTo>
                      <a:lnTo>
                        <a:pt x="76" y="33"/>
                      </a:lnTo>
                      <a:lnTo>
                        <a:pt x="105" y="5"/>
                      </a:lnTo>
                      <a:lnTo>
                        <a:pt x="128" y="0"/>
                      </a:lnTo>
                      <a:lnTo>
                        <a:pt x="175" y="17"/>
                      </a:lnTo>
                      <a:lnTo>
                        <a:pt x="254" y="37"/>
                      </a:lnTo>
                      <a:lnTo>
                        <a:pt x="360" y="61"/>
                      </a:lnTo>
                      <a:lnTo>
                        <a:pt x="452" y="50"/>
                      </a:lnTo>
                      <a:lnTo>
                        <a:pt x="440" y="117"/>
                      </a:lnTo>
                      <a:lnTo>
                        <a:pt x="349" y="104"/>
                      </a:lnTo>
                      <a:lnTo>
                        <a:pt x="159" y="79"/>
                      </a:lnTo>
                      <a:lnTo>
                        <a:pt x="86" y="129"/>
                      </a:lnTo>
                      <a:lnTo>
                        <a:pt x="67" y="171"/>
                      </a:lnTo>
                      <a:lnTo>
                        <a:pt x="0" y="184"/>
                      </a:lnTo>
                      <a:close/>
                    </a:path>
                  </a:pathLst>
                </a:custGeom>
                <a:solidFill>
                  <a:srgbClr val="A38C8C"/>
                </a:solidFill>
                <a:ln w="9525">
                  <a:noFill/>
                  <a:round/>
                  <a:headEnd/>
                  <a:tailEnd/>
                </a:ln>
              </p:spPr>
              <p:txBody>
                <a:bodyPr/>
                <a:lstStyle/>
                <a:p>
                  <a:endParaRPr lang="en-US"/>
                </a:p>
              </p:txBody>
            </p:sp>
            <p:sp>
              <p:nvSpPr>
                <p:cNvPr id="4116" name="Freeform 23"/>
                <p:cNvSpPr>
                  <a:spLocks/>
                </p:cNvSpPr>
                <p:nvPr/>
              </p:nvSpPr>
              <p:spPr bwMode="auto">
                <a:xfrm>
                  <a:off x="3247" y="1242"/>
                  <a:ext cx="330" cy="206"/>
                </a:xfrm>
                <a:custGeom>
                  <a:avLst/>
                  <a:gdLst>
                    <a:gd name="T0" fmla="*/ 2 w 661"/>
                    <a:gd name="T1" fmla="*/ 2 h 412"/>
                    <a:gd name="T2" fmla="*/ 1 w 661"/>
                    <a:gd name="T3" fmla="*/ 3 h 412"/>
                    <a:gd name="T4" fmla="*/ 0 w 661"/>
                    <a:gd name="T5" fmla="*/ 5 h 412"/>
                    <a:gd name="T6" fmla="*/ 2 w 661"/>
                    <a:gd name="T7" fmla="*/ 3 h 412"/>
                    <a:gd name="T8" fmla="*/ 5 w 661"/>
                    <a:gd name="T9" fmla="*/ 2 h 412"/>
                    <a:gd name="T10" fmla="*/ 7 w 661"/>
                    <a:gd name="T11" fmla="*/ 2 h 412"/>
                    <a:gd name="T12" fmla="*/ 8 w 661"/>
                    <a:gd name="T13" fmla="*/ 2 h 412"/>
                    <a:gd name="T14" fmla="*/ 6 w 661"/>
                    <a:gd name="T15" fmla="*/ 3 h 412"/>
                    <a:gd name="T16" fmla="*/ 4 w 661"/>
                    <a:gd name="T17" fmla="*/ 3 h 412"/>
                    <a:gd name="T18" fmla="*/ 1 w 661"/>
                    <a:gd name="T19" fmla="*/ 5 h 412"/>
                    <a:gd name="T20" fmla="*/ 0 w 661"/>
                    <a:gd name="T21" fmla="*/ 6 h 412"/>
                    <a:gd name="T22" fmla="*/ 6 w 661"/>
                    <a:gd name="T23" fmla="*/ 6 h 412"/>
                    <a:gd name="T24" fmla="*/ 7 w 661"/>
                    <a:gd name="T25" fmla="*/ 6 h 412"/>
                    <a:gd name="T26" fmla="*/ 4 w 661"/>
                    <a:gd name="T27" fmla="*/ 5 h 412"/>
                    <a:gd name="T28" fmla="*/ 5 w 661"/>
                    <a:gd name="T29" fmla="*/ 3 h 412"/>
                    <a:gd name="T30" fmla="*/ 10 w 661"/>
                    <a:gd name="T31" fmla="*/ 3 h 412"/>
                    <a:gd name="T32" fmla="*/ 7 w 661"/>
                    <a:gd name="T33" fmla="*/ 3 h 412"/>
                    <a:gd name="T34" fmla="*/ 8 w 661"/>
                    <a:gd name="T35" fmla="*/ 2 h 412"/>
                    <a:gd name="T36" fmla="*/ 10 w 661"/>
                    <a:gd name="T37" fmla="*/ 1 h 412"/>
                    <a:gd name="T38" fmla="*/ 8 w 661"/>
                    <a:gd name="T39" fmla="*/ 1 h 412"/>
                    <a:gd name="T40" fmla="*/ 7 w 661"/>
                    <a:gd name="T41" fmla="*/ 1 h 412"/>
                    <a:gd name="T42" fmla="*/ 7 w 661"/>
                    <a:gd name="T43" fmla="*/ 0 h 412"/>
                    <a:gd name="T44" fmla="*/ 6 w 661"/>
                    <a:gd name="T45" fmla="*/ 1 h 412"/>
                    <a:gd name="T46" fmla="*/ 3 w 661"/>
                    <a:gd name="T47" fmla="*/ 3 h 412"/>
                    <a:gd name="T48" fmla="*/ 4 w 661"/>
                    <a:gd name="T49" fmla="*/ 2 h 412"/>
                    <a:gd name="T50" fmla="*/ 2 w 661"/>
                    <a:gd name="T51" fmla="*/ 2 h 412"/>
                    <a:gd name="T52" fmla="*/ 2 w 661"/>
                    <a:gd name="T53" fmla="*/ 2 h 4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1"/>
                    <a:gd name="T82" fmla="*/ 0 h 412"/>
                    <a:gd name="T83" fmla="*/ 661 w 661"/>
                    <a:gd name="T84" fmla="*/ 412 h 4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1" h="412">
                      <a:moveTo>
                        <a:pt x="175" y="115"/>
                      </a:moveTo>
                      <a:lnTo>
                        <a:pt x="113" y="171"/>
                      </a:lnTo>
                      <a:lnTo>
                        <a:pt x="31" y="299"/>
                      </a:lnTo>
                      <a:lnTo>
                        <a:pt x="187" y="214"/>
                      </a:lnTo>
                      <a:lnTo>
                        <a:pt x="356" y="122"/>
                      </a:lnTo>
                      <a:lnTo>
                        <a:pt x="469" y="82"/>
                      </a:lnTo>
                      <a:lnTo>
                        <a:pt x="513" y="86"/>
                      </a:lnTo>
                      <a:lnTo>
                        <a:pt x="431" y="134"/>
                      </a:lnTo>
                      <a:lnTo>
                        <a:pt x="260" y="217"/>
                      </a:lnTo>
                      <a:lnTo>
                        <a:pt x="111" y="309"/>
                      </a:lnTo>
                      <a:lnTo>
                        <a:pt x="0" y="385"/>
                      </a:lnTo>
                      <a:lnTo>
                        <a:pt x="410" y="412"/>
                      </a:lnTo>
                      <a:lnTo>
                        <a:pt x="477" y="364"/>
                      </a:lnTo>
                      <a:lnTo>
                        <a:pt x="310" y="272"/>
                      </a:lnTo>
                      <a:lnTo>
                        <a:pt x="349" y="247"/>
                      </a:lnTo>
                      <a:lnTo>
                        <a:pt x="645" y="199"/>
                      </a:lnTo>
                      <a:lnTo>
                        <a:pt x="480" y="159"/>
                      </a:lnTo>
                      <a:lnTo>
                        <a:pt x="563" y="88"/>
                      </a:lnTo>
                      <a:lnTo>
                        <a:pt x="661" y="27"/>
                      </a:lnTo>
                      <a:lnTo>
                        <a:pt x="554" y="21"/>
                      </a:lnTo>
                      <a:lnTo>
                        <a:pt x="465" y="33"/>
                      </a:lnTo>
                      <a:lnTo>
                        <a:pt x="474" y="0"/>
                      </a:lnTo>
                      <a:lnTo>
                        <a:pt x="385" y="12"/>
                      </a:lnTo>
                      <a:lnTo>
                        <a:pt x="236" y="150"/>
                      </a:lnTo>
                      <a:lnTo>
                        <a:pt x="276" y="67"/>
                      </a:lnTo>
                      <a:lnTo>
                        <a:pt x="175" y="115"/>
                      </a:lnTo>
                      <a:close/>
                    </a:path>
                  </a:pathLst>
                </a:custGeom>
                <a:solidFill>
                  <a:srgbClr val="FF4D4D"/>
                </a:solidFill>
                <a:ln w="9525">
                  <a:noFill/>
                  <a:round/>
                  <a:headEnd/>
                  <a:tailEnd/>
                </a:ln>
              </p:spPr>
              <p:txBody>
                <a:bodyPr/>
                <a:lstStyle/>
                <a:p>
                  <a:endParaRPr lang="en-US"/>
                </a:p>
              </p:txBody>
            </p:sp>
            <p:sp>
              <p:nvSpPr>
                <p:cNvPr id="4117" name="Freeform 24"/>
                <p:cNvSpPr>
                  <a:spLocks/>
                </p:cNvSpPr>
                <p:nvPr/>
              </p:nvSpPr>
              <p:spPr bwMode="auto">
                <a:xfrm>
                  <a:off x="3277" y="1272"/>
                  <a:ext cx="159" cy="108"/>
                </a:xfrm>
                <a:custGeom>
                  <a:avLst/>
                  <a:gdLst>
                    <a:gd name="T0" fmla="*/ 1 w 318"/>
                    <a:gd name="T1" fmla="*/ 2 h 215"/>
                    <a:gd name="T2" fmla="*/ 1 w 318"/>
                    <a:gd name="T3" fmla="*/ 3 h 215"/>
                    <a:gd name="T4" fmla="*/ 0 w 318"/>
                    <a:gd name="T5" fmla="*/ 4 h 215"/>
                    <a:gd name="T6" fmla="*/ 1 w 318"/>
                    <a:gd name="T7" fmla="*/ 3 h 215"/>
                    <a:gd name="T8" fmla="*/ 5 w 318"/>
                    <a:gd name="T9" fmla="*/ 1 h 215"/>
                    <a:gd name="T10" fmla="*/ 5 w 318"/>
                    <a:gd name="T11" fmla="*/ 0 h 215"/>
                    <a:gd name="T12" fmla="*/ 3 w 318"/>
                    <a:gd name="T13" fmla="*/ 2 h 215"/>
                    <a:gd name="T14" fmla="*/ 1 w 318"/>
                    <a:gd name="T15" fmla="*/ 2 h 215"/>
                    <a:gd name="T16" fmla="*/ 1 w 318"/>
                    <a:gd name="T17" fmla="*/ 2 h 215"/>
                    <a:gd name="T18" fmla="*/ 1 w 318"/>
                    <a:gd name="T19" fmla="*/ 2 h 215"/>
                    <a:gd name="T20" fmla="*/ 1 w 318"/>
                    <a:gd name="T21" fmla="*/ 2 h 215"/>
                    <a:gd name="T22" fmla="*/ 1 w 318"/>
                    <a:gd name="T23" fmla="*/ 2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8"/>
                    <a:gd name="T37" fmla="*/ 0 h 215"/>
                    <a:gd name="T38" fmla="*/ 318 w 318"/>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8" h="215">
                      <a:moveTo>
                        <a:pt x="71" y="89"/>
                      </a:moveTo>
                      <a:lnTo>
                        <a:pt x="37" y="156"/>
                      </a:lnTo>
                      <a:lnTo>
                        <a:pt x="0" y="215"/>
                      </a:lnTo>
                      <a:lnTo>
                        <a:pt x="111" y="156"/>
                      </a:lnTo>
                      <a:lnTo>
                        <a:pt x="278" y="64"/>
                      </a:lnTo>
                      <a:lnTo>
                        <a:pt x="318" y="0"/>
                      </a:lnTo>
                      <a:lnTo>
                        <a:pt x="199" y="86"/>
                      </a:lnTo>
                      <a:lnTo>
                        <a:pt x="119" y="117"/>
                      </a:lnTo>
                      <a:lnTo>
                        <a:pt x="119" y="71"/>
                      </a:lnTo>
                      <a:lnTo>
                        <a:pt x="73" y="125"/>
                      </a:lnTo>
                      <a:lnTo>
                        <a:pt x="71" y="89"/>
                      </a:lnTo>
                      <a:close/>
                    </a:path>
                  </a:pathLst>
                </a:custGeom>
                <a:solidFill>
                  <a:srgbClr val="B20000"/>
                </a:solidFill>
                <a:ln w="9525">
                  <a:noFill/>
                  <a:round/>
                  <a:headEnd/>
                  <a:tailEnd/>
                </a:ln>
              </p:spPr>
              <p:txBody>
                <a:bodyPr/>
                <a:lstStyle/>
                <a:p>
                  <a:endParaRPr lang="en-US"/>
                </a:p>
              </p:txBody>
            </p:sp>
            <p:sp>
              <p:nvSpPr>
                <p:cNvPr id="4118" name="Freeform 25"/>
                <p:cNvSpPr>
                  <a:spLocks/>
                </p:cNvSpPr>
                <p:nvPr/>
              </p:nvSpPr>
              <p:spPr bwMode="auto">
                <a:xfrm>
                  <a:off x="3265" y="1289"/>
                  <a:ext cx="237" cy="152"/>
                </a:xfrm>
                <a:custGeom>
                  <a:avLst/>
                  <a:gdLst>
                    <a:gd name="T0" fmla="*/ 0 w 473"/>
                    <a:gd name="T1" fmla="*/ 5 h 303"/>
                    <a:gd name="T2" fmla="*/ 3 w 473"/>
                    <a:gd name="T3" fmla="*/ 3 h 303"/>
                    <a:gd name="T4" fmla="*/ 5 w 473"/>
                    <a:gd name="T5" fmla="*/ 2 h 303"/>
                    <a:gd name="T6" fmla="*/ 8 w 473"/>
                    <a:gd name="T7" fmla="*/ 0 h 303"/>
                    <a:gd name="T8" fmla="*/ 6 w 473"/>
                    <a:gd name="T9" fmla="*/ 2 h 303"/>
                    <a:gd name="T10" fmla="*/ 8 w 473"/>
                    <a:gd name="T11" fmla="*/ 2 h 303"/>
                    <a:gd name="T12" fmla="*/ 5 w 473"/>
                    <a:gd name="T13" fmla="*/ 3 h 303"/>
                    <a:gd name="T14" fmla="*/ 4 w 473"/>
                    <a:gd name="T15" fmla="*/ 3 h 303"/>
                    <a:gd name="T16" fmla="*/ 6 w 473"/>
                    <a:gd name="T17" fmla="*/ 5 h 303"/>
                    <a:gd name="T18" fmla="*/ 3 w 473"/>
                    <a:gd name="T19" fmla="*/ 4 h 303"/>
                    <a:gd name="T20" fmla="*/ 5 w 473"/>
                    <a:gd name="T21" fmla="*/ 5 h 303"/>
                    <a:gd name="T22" fmla="*/ 2 w 473"/>
                    <a:gd name="T23" fmla="*/ 5 h 303"/>
                    <a:gd name="T24" fmla="*/ 0 w 473"/>
                    <a:gd name="T25" fmla="*/ 5 h 303"/>
                    <a:gd name="T26" fmla="*/ 0 w 473"/>
                    <a:gd name="T27" fmla="*/ 5 h 3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3"/>
                    <a:gd name="T43" fmla="*/ 0 h 303"/>
                    <a:gd name="T44" fmla="*/ 473 w 473"/>
                    <a:gd name="T45" fmla="*/ 303 h 3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3" h="303">
                      <a:moveTo>
                        <a:pt x="0" y="270"/>
                      </a:moveTo>
                      <a:lnTo>
                        <a:pt x="130" y="172"/>
                      </a:lnTo>
                      <a:lnTo>
                        <a:pt x="274" y="90"/>
                      </a:lnTo>
                      <a:lnTo>
                        <a:pt x="458" y="0"/>
                      </a:lnTo>
                      <a:lnTo>
                        <a:pt x="351" y="86"/>
                      </a:lnTo>
                      <a:lnTo>
                        <a:pt x="473" y="92"/>
                      </a:lnTo>
                      <a:lnTo>
                        <a:pt x="290" y="136"/>
                      </a:lnTo>
                      <a:lnTo>
                        <a:pt x="228" y="176"/>
                      </a:lnTo>
                      <a:lnTo>
                        <a:pt x="345" y="264"/>
                      </a:lnTo>
                      <a:lnTo>
                        <a:pt x="188" y="239"/>
                      </a:lnTo>
                      <a:lnTo>
                        <a:pt x="308" y="303"/>
                      </a:lnTo>
                      <a:lnTo>
                        <a:pt x="125" y="276"/>
                      </a:lnTo>
                      <a:lnTo>
                        <a:pt x="0" y="270"/>
                      </a:lnTo>
                      <a:close/>
                    </a:path>
                  </a:pathLst>
                </a:custGeom>
                <a:solidFill>
                  <a:srgbClr val="B20000"/>
                </a:solidFill>
                <a:ln w="9525">
                  <a:noFill/>
                  <a:round/>
                  <a:headEnd/>
                  <a:tailEnd/>
                </a:ln>
              </p:spPr>
              <p:txBody>
                <a:bodyPr/>
                <a:lstStyle/>
                <a:p>
                  <a:endParaRPr lang="en-US"/>
                </a:p>
              </p:txBody>
            </p:sp>
            <p:sp>
              <p:nvSpPr>
                <p:cNvPr id="4119" name="Freeform 39"/>
                <p:cNvSpPr>
                  <a:spLocks/>
                </p:cNvSpPr>
                <p:nvPr/>
              </p:nvSpPr>
              <p:spPr bwMode="auto">
                <a:xfrm>
                  <a:off x="2768" y="1424"/>
                  <a:ext cx="426" cy="534"/>
                </a:xfrm>
                <a:custGeom>
                  <a:avLst/>
                  <a:gdLst>
                    <a:gd name="T0" fmla="*/ 13 w 853"/>
                    <a:gd name="T1" fmla="*/ 1 h 1067"/>
                    <a:gd name="T2" fmla="*/ 12 w 853"/>
                    <a:gd name="T3" fmla="*/ 1 h 1067"/>
                    <a:gd name="T4" fmla="*/ 11 w 853"/>
                    <a:gd name="T5" fmla="*/ 2 h 1067"/>
                    <a:gd name="T6" fmla="*/ 11 w 853"/>
                    <a:gd name="T7" fmla="*/ 2 h 1067"/>
                    <a:gd name="T8" fmla="*/ 10 w 853"/>
                    <a:gd name="T9" fmla="*/ 2 h 1067"/>
                    <a:gd name="T10" fmla="*/ 10 w 853"/>
                    <a:gd name="T11" fmla="*/ 3 h 1067"/>
                    <a:gd name="T12" fmla="*/ 9 w 853"/>
                    <a:gd name="T13" fmla="*/ 3 h 1067"/>
                    <a:gd name="T14" fmla="*/ 9 w 853"/>
                    <a:gd name="T15" fmla="*/ 3 h 1067"/>
                    <a:gd name="T16" fmla="*/ 8 w 853"/>
                    <a:gd name="T17" fmla="*/ 4 h 1067"/>
                    <a:gd name="T18" fmla="*/ 7 w 853"/>
                    <a:gd name="T19" fmla="*/ 5 h 1067"/>
                    <a:gd name="T20" fmla="*/ 6 w 853"/>
                    <a:gd name="T21" fmla="*/ 6 h 1067"/>
                    <a:gd name="T22" fmla="*/ 6 w 853"/>
                    <a:gd name="T23" fmla="*/ 6 h 1067"/>
                    <a:gd name="T24" fmla="*/ 5 w 853"/>
                    <a:gd name="T25" fmla="*/ 7 h 1067"/>
                    <a:gd name="T26" fmla="*/ 5 w 853"/>
                    <a:gd name="T27" fmla="*/ 7 h 1067"/>
                    <a:gd name="T28" fmla="*/ 4 w 853"/>
                    <a:gd name="T29" fmla="*/ 8 h 1067"/>
                    <a:gd name="T30" fmla="*/ 3 w 853"/>
                    <a:gd name="T31" fmla="*/ 10 h 1067"/>
                    <a:gd name="T32" fmla="*/ 3 w 853"/>
                    <a:gd name="T33" fmla="*/ 10 h 1067"/>
                    <a:gd name="T34" fmla="*/ 3 w 853"/>
                    <a:gd name="T35" fmla="*/ 11 h 1067"/>
                    <a:gd name="T36" fmla="*/ 2 w 853"/>
                    <a:gd name="T37" fmla="*/ 12 h 1067"/>
                    <a:gd name="T38" fmla="*/ 2 w 853"/>
                    <a:gd name="T39" fmla="*/ 12 h 1067"/>
                    <a:gd name="T40" fmla="*/ 1 w 853"/>
                    <a:gd name="T41" fmla="*/ 13 h 1067"/>
                    <a:gd name="T42" fmla="*/ 1 w 853"/>
                    <a:gd name="T43" fmla="*/ 13 h 1067"/>
                    <a:gd name="T44" fmla="*/ 0 w 853"/>
                    <a:gd name="T45" fmla="*/ 14 h 1067"/>
                    <a:gd name="T46" fmla="*/ 0 w 853"/>
                    <a:gd name="T47" fmla="*/ 16 h 1067"/>
                    <a:gd name="T48" fmla="*/ 0 w 853"/>
                    <a:gd name="T49" fmla="*/ 17 h 1067"/>
                    <a:gd name="T50" fmla="*/ 0 w 853"/>
                    <a:gd name="T51" fmla="*/ 17 h 1067"/>
                    <a:gd name="T52" fmla="*/ 0 w 853"/>
                    <a:gd name="T53" fmla="*/ 17 h 1067"/>
                    <a:gd name="T54" fmla="*/ 0 w 853"/>
                    <a:gd name="T55" fmla="*/ 16 h 1067"/>
                    <a:gd name="T56" fmla="*/ 0 w 853"/>
                    <a:gd name="T57" fmla="*/ 16 h 1067"/>
                    <a:gd name="T58" fmla="*/ 0 w 853"/>
                    <a:gd name="T59" fmla="*/ 15 h 1067"/>
                    <a:gd name="T60" fmla="*/ 0 w 853"/>
                    <a:gd name="T61" fmla="*/ 14 h 1067"/>
                    <a:gd name="T62" fmla="*/ 0 w 853"/>
                    <a:gd name="T63" fmla="*/ 14 h 1067"/>
                    <a:gd name="T64" fmla="*/ 0 w 853"/>
                    <a:gd name="T65" fmla="*/ 13 h 1067"/>
                    <a:gd name="T66" fmla="*/ 1 w 853"/>
                    <a:gd name="T67" fmla="*/ 13 h 1067"/>
                    <a:gd name="T68" fmla="*/ 1 w 853"/>
                    <a:gd name="T69" fmla="*/ 12 h 1067"/>
                    <a:gd name="T70" fmla="*/ 2 w 853"/>
                    <a:gd name="T71" fmla="*/ 12 h 1067"/>
                    <a:gd name="T72" fmla="*/ 2 w 853"/>
                    <a:gd name="T73" fmla="*/ 11 h 1067"/>
                    <a:gd name="T74" fmla="*/ 3 w 853"/>
                    <a:gd name="T75" fmla="*/ 9 h 1067"/>
                    <a:gd name="T76" fmla="*/ 3 w 853"/>
                    <a:gd name="T77" fmla="*/ 8 h 1067"/>
                    <a:gd name="T78" fmla="*/ 4 w 853"/>
                    <a:gd name="T79" fmla="*/ 8 h 1067"/>
                    <a:gd name="T80" fmla="*/ 4 w 853"/>
                    <a:gd name="T81" fmla="*/ 7 h 1067"/>
                    <a:gd name="T82" fmla="*/ 5 w 853"/>
                    <a:gd name="T83" fmla="*/ 6 h 1067"/>
                    <a:gd name="T84" fmla="*/ 5 w 853"/>
                    <a:gd name="T85" fmla="*/ 6 h 1067"/>
                    <a:gd name="T86" fmla="*/ 6 w 853"/>
                    <a:gd name="T87" fmla="*/ 5 h 1067"/>
                    <a:gd name="T88" fmla="*/ 6 w 853"/>
                    <a:gd name="T89" fmla="*/ 5 h 1067"/>
                    <a:gd name="T90" fmla="*/ 7 w 853"/>
                    <a:gd name="T91" fmla="*/ 4 h 1067"/>
                    <a:gd name="T92" fmla="*/ 8 w 853"/>
                    <a:gd name="T93" fmla="*/ 4 h 1067"/>
                    <a:gd name="T94" fmla="*/ 8 w 853"/>
                    <a:gd name="T95" fmla="*/ 3 h 1067"/>
                    <a:gd name="T96" fmla="*/ 9 w 853"/>
                    <a:gd name="T97" fmla="*/ 3 h 1067"/>
                    <a:gd name="T98" fmla="*/ 9 w 853"/>
                    <a:gd name="T99" fmla="*/ 2 h 1067"/>
                    <a:gd name="T100" fmla="*/ 10 w 853"/>
                    <a:gd name="T101" fmla="*/ 2 h 1067"/>
                    <a:gd name="T102" fmla="*/ 11 w 853"/>
                    <a:gd name="T103" fmla="*/ 2 h 1067"/>
                    <a:gd name="T104" fmla="*/ 11 w 853"/>
                    <a:gd name="T105" fmla="*/ 1 h 1067"/>
                    <a:gd name="T106" fmla="*/ 12 w 853"/>
                    <a:gd name="T107" fmla="*/ 1 h 1067"/>
                    <a:gd name="T108" fmla="*/ 13 w 853"/>
                    <a:gd name="T109" fmla="*/ 0 h 1067"/>
                    <a:gd name="T110" fmla="*/ 13 w 853"/>
                    <a:gd name="T111" fmla="*/ 1 h 1067"/>
                    <a:gd name="T112" fmla="*/ 13 w 853"/>
                    <a:gd name="T113" fmla="*/ 1 h 1067"/>
                    <a:gd name="T114" fmla="*/ 13 w 853"/>
                    <a:gd name="T115" fmla="*/ 1 h 10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3"/>
                    <a:gd name="T175" fmla="*/ 0 h 1067"/>
                    <a:gd name="T176" fmla="*/ 853 w 853"/>
                    <a:gd name="T177" fmla="*/ 1067 h 10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3" h="1067">
                      <a:moveTo>
                        <a:pt x="849" y="20"/>
                      </a:moveTo>
                      <a:lnTo>
                        <a:pt x="804" y="47"/>
                      </a:lnTo>
                      <a:lnTo>
                        <a:pt x="762" y="73"/>
                      </a:lnTo>
                      <a:lnTo>
                        <a:pt x="721" y="98"/>
                      </a:lnTo>
                      <a:lnTo>
                        <a:pt x="682" y="122"/>
                      </a:lnTo>
                      <a:lnTo>
                        <a:pt x="645" y="145"/>
                      </a:lnTo>
                      <a:lnTo>
                        <a:pt x="610" y="169"/>
                      </a:lnTo>
                      <a:lnTo>
                        <a:pt x="577" y="192"/>
                      </a:lnTo>
                      <a:lnTo>
                        <a:pt x="543" y="217"/>
                      </a:lnTo>
                      <a:lnTo>
                        <a:pt x="480" y="270"/>
                      </a:lnTo>
                      <a:lnTo>
                        <a:pt x="419" y="328"/>
                      </a:lnTo>
                      <a:lnTo>
                        <a:pt x="389" y="361"/>
                      </a:lnTo>
                      <a:lnTo>
                        <a:pt x="359" y="397"/>
                      </a:lnTo>
                      <a:lnTo>
                        <a:pt x="330" y="436"/>
                      </a:lnTo>
                      <a:lnTo>
                        <a:pt x="299" y="478"/>
                      </a:lnTo>
                      <a:lnTo>
                        <a:pt x="249" y="578"/>
                      </a:lnTo>
                      <a:lnTo>
                        <a:pt x="229" y="629"/>
                      </a:lnTo>
                      <a:lnTo>
                        <a:pt x="207" y="679"/>
                      </a:lnTo>
                      <a:lnTo>
                        <a:pt x="182" y="720"/>
                      </a:lnTo>
                      <a:lnTo>
                        <a:pt x="154" y="756"/>
                      </a:lnTo>
                      <a:lnTo>
                        <a:pt x="126" y="789"/>
                      </a:lnTo>
                      <a:lnTo>
                        <a:pt x="99" y="821"/>
                      </a:lnTo>
                      <a:lnTo>
                        <a:pt x="56" y="887"/>
                      </a:lnTo>
                      <a:lnTo>
                        <a:pt x="45" y="970"/>
                      </a:lnTo>
                      <a:lnTo>
                        <a:pt x="35" y="1051"/>
                      </a:lnTo>
                      <a:lnTo>
                        <a:pt x="17" y="1067"/>
                      </a:lnTo>
                      <a:lnTo>
                        <a:pt x="0" y="1048"/>
                      </a:lnTo>
                      <a:lnTo>
                        <a:pt x="2" y="1010"/>
                      </a:lnTo>
                      <a:lnTo>
                        <a:pt x="0" y="973"/>
                      </a:lnTo>
                      <a:lnTo>
                        <a:pt x="0" y="925"/>
                      </a:lnTo>
                      <a:lnTo>
                        <a:pt x="13" y="884"/>
                      </a:lnTo>
                      <a:lnTo>
                        <a:pt x="34" y="848"/>
                      </a:lnTo>
                      <a:lnTo>
                        <a:pt x="61" y="815"/>
                      </a:lnTo>
                      <a:lnTo>
                        <a:pt x="92" y="783"/>
                      </a:lnTo>
                      <a:lnTo>
                        <a:pt x="125" y="749"/>
                      </a:lnTo>
                      <a:lnTo>
                        <a:pt x="154" y="712"/>
                      </a:lnTo>
                      <a:lnTo>
                        <a:pt x="182" y="667"/>
                      </a:lnTo>
                      <a:lnTo>
                        <a:pt x="225" y="560"/>
                      </a:lnTo>
                      <a:lnTo>
                        <a:pt x="248" y="508"/>
                      </a:lnTo>
                      <a:lnTo>
                        <a:pt x="276" y="457"/>
                      </a:lnTo>
                      <a:lnTo>
                        <a:pt x="309" y="414"/>
                      </a:lnTo>
                      <a:lnTo>
                        <a:pt x="338" y="374"/>
                      </a:lnTo>
                      <a:lnTo>
                        <a:pt x="369" y="339"/>
                      </a:lnTo>
                      <a:lnTo>
                        <a:pt x="399" y="306"/>
                      </a:lnTo>
                      <a:lnTo>
                        <a:pt x="430" y="274"/>
                      </a:lnTo>
                      <a:lnTo>
                        <a:pt x="461" y="247"/>
                      </a:lnTo>
                      <a:lnTo>
                        <a:pt x="526" y="195"/>
                      </a:lnTo>
                      <a:lnTo>
                        <a:pt x="559" y="171"/>
                      </a:lnTo>
                      <a:lnTo>
                        <a:pt x="594" y="148"/>
                      </a:lnTo>
                      <a:lnTo>
                        <a:pt x="630" y="125"/>
                      </a:lnTo>
                      <a:lnTo>
                        <a:pt x="668" y="102"/>
                      </a:lnTo>
                      <a:lnTo>
                        <a:pt x="706" y="78"/>
                      </a:lnTo>
                      <a:lnTo>
                        <a:pt x="747" y="53"/>
                      </a:lnTo>
                      <a:lnTo>
                        <a:pt x="791" y="27"/>
                      </a:lnTo>
                      <a:lnTo>
                        <a:pt x="837" y="0"/>
                      </a:lnTo>
                      <a:lnTo>
                        <a:pt x="853" y="4"/>
                      </a:lnTo>
                      <a:lnTo>
                        <a:pt x="849" y="20"/>
                      </a:lnTo>
                      <a:close/>
                    </a:path>
                  </a:pathLst>
                </a:custGeom>
                <a:solidFill>
                  <a:srgbClr val="000000"/>
                </a:solidFill>
                <a:ln w="9525">
                  <a:noFill/>
                  <a:round/>
                  <a:headEnd/>
                  <a:tailEnd/>
                </a:ln>
              </p:spPr>
              <p:txBody>
                <a:bodyPr/>
                <a:lstStyle/>
                <a:p>
                  <a:endParaRPr lang="en-US"/>
                </a:p>
              </p:txBody>
            </p:sp>
            <p:sp>
              <p:nvSpPr>
                <p:cNvPr id="4120" name="Freeform 40"/>
                <p:cNvSpPr>
                  <a:spLocks/>
                </p:cNvSpPr>
                <p:nvPr/>
              </p:nvSpPr>
              <p:spPr bwMode="auto">
                <a:xfrm>
                  <a:off x="2771" y="1902"/>
                  <a:ext cx="83" cy="65"/>
                </a:xfrm>
                <a:custGeom>
                  <a:avLst/>
                  <a:gdLst>
                    <a:gd name="T0" fmla="*/ 0 w 166"/>
                    <a:gd name="T1" fmla="*/ 1 h 131"/>
                    <a:gd name="T2" fmla="*/ 1 w 166"/>
                    <a:gd name="T3" fmla="*/ 0 h 131"/>
                    <a:gd name="T4" fmla="*/ 1 w 166"/>
                    <a:gd name="T5" fmla="*/ 0 h 131"/>
                    <a:gd name="T6" fmla="*/ 3 w 166"/>
                    <a:gd name="T7" fmla="*/ 0 h 131"/>
                    <a:gd name="T8" fmla="*/ 3 w 166"/>
                    <a:gd name="T9" fmla="*/ 0 h 131"/>
                    <a:gd name="T10" fmla="*/ 3 w 166"/>
                    <a:gd name="T11" fmla="*/ 0 h 131"/>
                    <a:gd name="T12" fmla="*/ 1 w 166"/>
                    <a:gd name="T13" fmla="*/ 0 h 131"/>
                    <a:gd name="T14" fmla="*/ 1 w 166"/>
                    <a:gd name="T15" fmla="*/ 1 h 131"/>
                    <a:gd name="T16" fmla="*/ 1 w 166"/>
                    <a:gd name="T17" fmla="*/ 2 h 131"/>
                    <a:gd name="T18" fmla="*/ 1 w 166"/>
                    <a:gd name="T19" fmla="*/ 1 h 131"/>
                    <a:gd name="T20" fmla="*/ 0 w 166"/>
                    <a:gd name="T21" fmla="*/ 1 h 131"/>
                    <a:gd name="T22" fmla="*/ 0 w 166"/>
                    <a:gd name="T23" fmla="*/ 1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131"/>
                    <a:gd name="T38" fmla="*/ 166 w 166"/>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131">
                      <a:moveTo>
                        <a:pt x="0" y="89"/>
                      </a:moveTo>
                      <a:lnTo>
                        <a:pt x="33" y="55"/>
                      </a:lnTo>
                      <a:lnTo>
                        <a:pt x="68" y="33"/>
                      </a:lnTo>
                      <a:lnTo>
                        <a:pt x="151" y="0"/>
                      </a:lnTo>
                      <a:lnTo>
                        <a:pt x="166" y="8"/>
                      </a:lnTo>
                      <a:lnTo>
                        <a:pt x="159" y="24"/>
                      </a:lnTo>
                      <a:lnTo>
                        <a:pt x="93" y="63"/>
                      </a:lnTo>
                      <a:lnTo>
                        <a:pt x="38" y="121"/>
                      </a:lnTo>
                      <a:lnTo>
                        <a:pt x="20" y="131"/>
                      </a:lnTo>
                      <a:lnTo>
                        <a:pt x="2" y="125"/>
                      </a:lnTo>
                      <a:lnTo>
                        <a:pt x="0" y="89"/>
                      </a:lnTo>
                      <a:close/>
                    </a:path>
                  </a:pathLst>
                </a:custGeom>
                <a:solidFill>
                  <a:srgbClr val="000000"/>
                </a:solidFill>
                <a:ln w="9525">
                  <a:noFill/>
                  <a:round/>
                  <a:headEnd/>
                  <a:tailEnd/>
                </a:ln>
              </p:spPr>
              <p:txBody>
                <a:bodyPr/>
                <a:lstStyle/>
                <a:p>
                  <a:endParaRPr lang="en-US"/>
                </a:p>
              </p:txBody>
            </p:sp>
            <p:sp>
              <p:nvSpPr>
                <p:cNvPr id="4121" name="Freeform 41"/>
                <p:cNvSpPr>
                  <a:spLocks/>
                </p:cNvSpPr>
                <p:nvPr/>
              </p:nvSpPr>
              <p:spPr bwMode="auto">
                <a:xfrm>
                  <a:off x="2847" y="1795"/>
                  <a:ext cx="34" cy="114"/>
                </a:xfrm>
                <a:custGeom>
                  <a:avLst/>
                  <a:gdLst>
                    <a:gd name="T0" fmla="*/ 0 w 69"/>
                    <a:gd name="T1" fmla="*/ 4 h 227"/>
                    <a:gd name="T2" fmla="*/ 0 w 69"/>
                    <a:gd name="T3" fmla="*/ 3 h 227"/>
                    <a:gd name="T4" fmla="*/ 0 w 69"/>
                    <a:gd name="T5" fmla="*/ 3 h 227"/>
                    <a:gd name="T6" fmla="*/ 0 w 69"/>
                    <a:gd name="T7" fmla="*/ 2 h 227"/>
                    <a:gd name="T8" fmla="*/ 0 w 69"/>
                    <a:gd name="T9" fmla="*/ 1 h 227"/>
                    <a:gd name="T10" fmla="*/ 0 w 69"/>
                    <a:gd name="T11" fmla="*/ 0 h 227"/>
                    <a:gd name="T12" fmla="*/ 1 w 69"/>
                    <a:gd name="T13" fmla="*/ 1 h 227"/>
                    <a:gd name="T14" fmla="*/ 0 w 69"/>
                    <a:gd name="T15" fmla="*/ 3 h 227"/>
                    <a:gd name="T16" fmla="*/ 0 w 69"/>
                    <a:gd name="T17" fmla="*/ 4 h 227"/>
                    <a:gd name="T18" fmla="*/ 0 w 69"/>
                    <a:gd name="T19" fmla="*/ 4 h 227"/>
                    <a:gd name="T20" fmla="*/ 0 w 69"/>
                    <a:gd name="T21" fmla="*/ 4 h 227"/>
                    <a:gd name="T22" fmla="*/ 0 w 69"/>
                    <a:gd name="T23" fmla="*/ 4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227"/>
                    <a:gd name="T38" fmla="*/ 69 w 69"/>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227">
                      <a:moveTo>
                        <a:pt x="23" y="215"/>
                      </a:moveTo>
                      <a:lnTo>
                        <a:pt x="8" y="185"/>
                      </a:lnTo>
                      <a:lnTo>
                        <a:pt x="0" y="138"/>
                      </a:lnTo>
                      <a:lnTo>
                        <a:pt x="9" y="97"/>
                      </a:lnTo>
                      <a:lnTo>
                        <a:pt x="46" y="7"/>
                      </a:lnTo>
                      <a:lnTo>
                        <a:pt x="61" y="0"/>
                      </a:lnTo>
                      <a:lnTo>
                        <a:pt x="69" y="16"/>
                      </a:lnTo>
                      <a:lnTo>
                        <a:pt x="51" y="172"/>
                      </a:lnTo>
                      <a:lnTo>
                        <a:pt x="53" y="210"/>
                      </a:lnTo>
                      <a:lnTo>
                        <a:pt x="41" y="227"/>
                      </a:lnTo>
                      <a:lnTo>
                        <a:pt x="23" y="215"/>
                      </a:lnTo>
                      <a:close/>
                    </a:path>
                  </a:pathLst>
                </a:custGeom>
                <a:solidFill>
                  <a:srgbClr val="000000"/>
                </a:solidFill>
                <a:ln w="9525">
                  <a:noFill/>
                  <a:round/>
                  <a:headEnd/>
                  <a:tailEnd/>
                </a:ln>
              </p:spPr>
              <p:txBody>
                <a:bodyPr/>
                <a:lstStyle/>
                <a:p>
                  <a:endParaRPr lang="en-US"/>
                </a:p>
              </p:txBody>
            </p:sp>
            <p:sp>
              <p:nvSpPr>
                <p:cNvPr id="4122" name="Freeform 42"/>
                <p:cNvSpPr>
                  <a:spLocks/>
                </p:cNvSpPr>
                <p:nvPr/>
              </p:nvSpPr>
              <p:spPr bwMode="auto">
                <a:xfrm>
                  <a:off x="2880" y="1490"/>
                  <a:ext cx="290" cy="304"/>
                </a:xfrm>
                <a:custGeom>
                  <a:avLst/>
                  <a:gdLst>
                    <a:gd name="T0" fmla="*/ 0 w 580"/>
                    <a:gd name="T1" fmla="*/ 10 h 608"/>
                    <a:gd name="T2" fmla="*/ 1 w 580"/>
                    <a:gd name="T3" fmla="*/ 9 h 608"/>
                    <a:gd name="T4" fmla="*/ 1 w 580"/>
                    <a:gd name="T5" fmla="*/ 7 h 608"/>
                    <a:gd name="T6" fmla="*/ 1 w 580"/>
                    <a:gd name="T7" fmla="*/ 6 h 608"/>
                    <a:gd name="T8" fmla="*/ 1 w 580"/>
                    <a:gd name="T9" fmla="*/ 5 h 608"/>
                    <a:gd name="T10" fmla="*/ 2 w 580"/>
                    <a:gd name="T11" fmla="*/ 5 h 608"/>
                    <a:gd name="T12" fmla="*/ 3 w 580"/>
                    <a:gd name="T13" fmla="*/ 5 h 608"/>
                    <a:gd name="T14" fmla="*/ 3 w 580"/>
                    <a:gd name="T15" fmla="*/ 3 h 608"/>
                    <a:gd name="T16" fmla="*/ 5 w 580"/>
                    <a:gd name="T17" fmla="*/ 2 h 608"/>
                    <a:gd name="T18" fmla="*/ 5 w 580"/>
                    <a:gd name="T19" fmla="*/ 2 h 608"/>
                    <a:gd name="T20" fmla="*/ 5 w 580"/>
                    <a:gd name="T21" fmla="*/ 1 h 608"/>
                    <a:gd name="T22" fmla="*/ 6 w 580"/>
                    <a:gd name="T23" fmla="*/ 1 h 608"/>
                    <a:gd name="T24" fmla="*/ 6 w 580"/>
                    <a:gd name="T25" fmla="*/ 1 h 608"/>
                    <a:gd name="T26" fmla="*/ 7 w 580"/>
                    <a:gd name="T27" fmla="*/ 1 h 608"/>
                    <a:gd name="T28" fmla="*/ 9 w 580"/>
                    <a:gd name="T29" fmla="*/ 1 h 608"/>
                    <a:gd name="T30" fmla="*/ 9 w 580"/>
                    <a:gd name="T31" fmla="*/ 0 h 608"/>
                    <a:gd name="T32" fmla="*/ 9 w 580"/>
                    <a:gd name="T33" fmla="*/ 1 h 608"/>
                    <a:gd name="T34" fmla="*/ 9 w 580"/>
                    <a:gd name="T35" fmla="*/ 1 h 608"/>
                    <a:gd name="T36" fmla="*/ 9 w 580"/>
                    <a:gd name="T37" fmla="*/ 1 h 608"/>
                    <a:gd name="T38" fmla="*/ 7 w 580"/>
                    <a:gd name="T39" fmla="*/ 1 h 608"/>
                    <a:gd name="T40" fmla="*/ 7 w 580"/>
                    <a:gd name="T41" fmla="*/ 1 h 608"/>
                    <a:gd name="T42" fmla="*/ 6 w 580"/>
                    <a:gd name="T43" fmla="*/ 1 h 608"/>
                    <a:gd name="T44" fmla="*/ 6 w 580"/>
                    <a:gd name="T45" fmla="*/ 1 h 608"/>
                    <a:gd name="T46" fmla="*/ 5 w 580"/>
                    <a:gd name="T47" fmla="*/ 2 h 608"/>
                    <a:gd name="T48" fmla="*/ 5 w 580"/>
                    <a:gd name="T49" fmla="*/ 3 h 608"/>
                    <a:gd name="T50" fmla="*/ 5 w 580"/>
                    <a:gd name="T51" fmla="*/ 3 h 608"/>
                    <a:gd name="T52" fmla="*/ 3 w 580"/>
                    <a:gd name="T53" fmla="*/ 5 h 608"/>
                    <a:gd name="T54" fmla="*/ 2 w 580"/>
                    <a:gd name="T55" fmla="*/ 5 h 608"/>
                    <a:gd name="T56" fmla="*/ 2 w 580"/>
                    <a:gd name="T57" fmla="*/ 5 h 608"/>
                    <a:gd name="T58" fmla="*/ 1 w 580"/>
                    <a:gd name="T59" fmla="*/ 6 h 608"/>
                    <a:gd name="T60" fmla="*/ 1 w 580"/>
                    <a:gd name="T61" fmla="*/ 7 h 608"/>
                    <a:gd name="T62" fmla="*/ 1 w 580"/>
                    <a:gd name="T63" fmla="*/ 9 h 608"/>
                    <a:gd name="T64" fmla="*/ 1 w 580"/>
                    <a:gd name="T65" fmla="*/ 10 h 608"/>
                    <a:gd name="T66" fmla="*/ 1 w 580"/>
                    <a:gd name="T67" fmla="*/ 10 h 608"/>
                    <a:gd name="T68" fmla="*/ 0 w 580"/>
                    <a:gd name="T69" fmla="*/ 10 h 608"/>
                    <a:gd name="T70" fmla="*/ 0 w 580"/>
                    <a:gd name="T71" fmla="*/ 10 h 6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0"/>
                    <a:gd name="T109" fmla="*/ 0 h 608"/>
                    <a:gd name="T110" fmla="*/ 580 w 580"/>
                    <a:gd name="T111" fmla="*/ 608 h 6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0" h="608">
                      <a:moveTo>
                        <a:pt x="0" y="592"/>
                      </a:moveTo>
                      <a:lnTo>
                        <a:pt x="29" y="526"/>
                      </a:lnTo>
                      <a:lnTo>
                        <a:pt x="57" y="467"/>
                      </a:lnTo>
                      <a:lnTo>
                        <a:pt x="87" y="412"/>
                      </a:lnTo>
                      <a:lnTo>
                        <a:pt x="120" y="361"/>
                      </a:lnTo>
                      <a:lnTo>
                        <a:pt x="154" y="311"/>
                      </a:lnTo>
                      <a:lnTo>
                        <a:pt x="193" y="262"/>
                      </a:lnTo>
                      <a:lnTo>
                        <a:pt x="235" y="212"/>
                      </a:lnTo>
                      <a:lnTo>
                        <a:pt x="284" y="157"/>
                      </a:lnTo>
                      <a:lnTo>
                        <a:pt x="318" y="133"/>
                      </a:lnTo>
                      <a:lnTo>
                        <a:pt x="353" y="110"/>
                      </a:lnTo>
                      <a:lnTo>
                        <a:pt x="385" y="90"/>
                      </a:lnTo>
                      <a:lnTo>
                        <a:pt x="419" y="72"/>
                      </a:lnTo>
                      <a:lnTo>
                        <a:pt x="487" y="38"/>
                      </a:lnTo>
                      <a:lnTo>
                        <a:pt x="525" y="19"/>
                      </a:lnTo>
                      <a:lnTo>
                        <a:pt x="564" y="0"/>
                      </a:lnTo>
                      <a:lnTo>
                        <a:pt x="580" y="5"/>
                      </a:lnTo>
                      <a:lnTo>
                        <a:pt x="575" y="21"/>
                      </a:lnTo>
                      <a:lnTo>
                        <a:pt x="537" y="42"/>
                      </a:lnTo>
                      <a:lnTo>
                        <a:pt x="502" y="62"/>
                      </a:lnTo>
                      <a:lnTo>
                        <a:pt x="471" y="82"/>
                      </a:lnTo>
                      <a:lnTo>
                        <a:pt x="441" y="101"/>
                      </a:lnTo>
                      <a:lnTo>
                        <a:pt x="412" y="123"/>
                      </a:lnTo>
                      <a:lnTo>
                        <a:pt x="383" y="144"/>
                      </a:lnTo>
                      <a:lnTo>
                        <a:pt x="317" y="195"/>
                      </a:lnTo>
                      <a:lnTo>
                        <a:pt x="270" y="246"/>
                      </a:lnTo>
                      <a:lnTo>
                        <a:pt x="225" y="294"/>
                      </a:lnTo>
                      <a:lnTo>
                        <a:pt x="185" y="339"/>
                      </a:lnTo>
                      <a:lnTo>
                        <a:pt x="148" y="383"/>
                      </a:lnTo>
                      <a:lnTo>
                        <a:pt x="113" y="431"/>
                      </a:lnTo>
                      <a:lnTo>
                        <a:pt x="81" y="482"/>
                      </a:lnTo>
                      <a:lnTo>
                        <a:pt x="51" y="538"/>
                      </a:lnTo>
                      <a:lnTo>
                        <a:pt x="24" y="601"/>
                      </a:lnTo>
                      <a:lnTo>
                        <a:pt x="8" y="608"/>
                      </a:lnTo>
                      <a:lnTo>
                        <a:pt x="0" y="592"/>
                      </a:lnTo>
                      <a:close/>
                    </a:path>
                  </a:pathLst>
                </a:custGeom>
                <a:solidFill>
                  <a:srgbClr val="000000"/>
                </a:solidFill>
                <a:ln w="9525">
                  <a:noFill/>
                  <a:round/>
                  <a:headEnd/>
                  <a:tailEnd/>
                </a:ln>
              </p:spPr>
              <p:txBody>
                <a:bodyPr/>
                <a:lstStyle/>
                <a:p>
                  <a:endParaRPr lang="en-US"/>
                </a:p>
              </p:txBody>
            </p:sp>
            <p:sp>
              <p:nvSpPr>
                <p:cNvPr id="4123" name="Freeform 43"/>
                <p:cNvSpPr>
                  <a:spLocks/>
                </p:cNvSpPr>
                <p:nvPr/>
              </p:nvSpPr>
              <p:spPr bwMode="auto">
                <a:xfrm>
                  <a:off x="2904" y="1529"/>
                  <a:ext cx="477" cy="271"/>
                </a:xfrm>
                <a:custGeom>
                  <a:avLst/>
                  <a:gdLst>
                    <a:gd name="T0" fmla="*/ 0 w 956"/>
                    <a:gd name="T1" fmla="*/ 8 h 543"/>
                    <a:gd name="T2" fmla="*/ 0 w 956"/>
                    <a:gd name="T3" fmla="*/ 7 h 543"/>
                    <a:gd name="T4" fmla="*/ 1 w 956"/>
                    <a:gd name="T5" fmla="*/ 7 h 543"/>
                    <a:gd name="T6" fmla="*/ 2 w 956"/>
                    <a:gd name="T7" fmla="*/ 7 h 543"/>
                    <a:gd name="T8" fmla="*/ 4 w 956"/>
                    <a:gd name="T9" fmla="*/ 6 h 543"/>
                    <a:gd name="T10" fmla="*/ 5 w 956"/>
                    <a:gd name="T11" fmla="*/ 6 h 543"/>
                    <a:gd name="T12" fmla="*/ 7 w 956"/>
                    <a:gd name="T13" fmla="*/ 5 h 543"/>
                    <a:gd name="T14" fmla="*/ 8 w 956"/>
                    <a:gd name="T15" fmla="*/ 5 h 543"/>
                    <a:gd name="T16" fmla="*/ 8 w 956"/>
                    <a:gd name="T17" fmla="*/ 4 h 543"/>
                    <a:gd name="T18" fmla="*/ 11 w 956"/>
                    <a:gd name="T19" fmla="*/ 3 h 543"/>
                    <a:gd name="T20" fmla="*/ 12 w 956"/>
                    <a:gd name="T21" fmla="*/ 2 h 543"/>
                    <a:gd name="T22" fmla="*/ 12 w 956"/>
                    <a:gd name="T23" fmla="*/ 2 h 543"/>
                    <a:gd name="T24" fmla="*/ 13 w 956"/>
                    <a:gd name="T25" fmla="*/ 1 h 543"/>
                    <a:gd name="T26" fmla="*/ 13 w 956"/>
                    <a:gd name="T27" fmla="*/ 0 h 543"/>
                    <a:gd name="T28" fmla="*/ 12 w 956"/>
                    <a:gd name="T29" fmla="*/ 0 h 543"/>
                    <a:gd name="T30" fmla="*/ 11 w 956"/>
                    <a:gd name="T31" fmla="*/ 0 h 543"/>
                    <a:gd name="T32" fmla="*/ 11 w 956"/>
                    <a:gd name="T33" fmla="*/ 0 h 543"/>
                    <a:gd name="T34" fmla="*/ 11 w 956"/>
                    <a:gd name="T35" fmla="*/ 0 h 543"/>
                    <a:gd name="T36" fmla="*/ 12 w 956"/>
                    <a:gd name="T37" fmla="*/ 0 h 543"/>
                    <a:gd name="T38" fmla="*/ 14 w 956"/>
                    <a:gd name="T39" fmla="*/ 0 h 543"/>
                    <a:gd name="T40" fmla="*/ 14 w 956"/>
                    <a:gd name="T41" fmla="*/ 0 h 543"/>
                    <a:gd name="T42" fmla="*/ 14 w 956"/>
                    <a:gd name="T43" fmla="*/ 0 h 543"/>
                    <a:gd name="T44" fmla="*/ 13 w 956"/>
                    <a:gd name="T45" fmla="*/ 1 h 543"/>
                    <a:gd name="T46" fmla="*/ 13 w 956"/>
                    <a:gd name="T47" fmla="*/ 2 h 543"/>
                    <a:gd name="T48" fmla="*/ 12 w 956"/>
                    <a:gd name="T49" fmla="*/ 3 h 543"/>
                    <a:gd name="T50" fmla="*/ 12 w 956"/>
                    <a:gd name="T51" fmla="*/ 3 h 543"/>
                    <a:gd name="T52" fmla="*/ 11 w 956"/>
                    <a:gd name="T53" fmla="*/ 4 h 543"/>
                    <a:gd name="T54" fmla="*/ 11 w 956"/>
                    <a:gd name="T55" fmla="*/ 4 h 543"/>
                    <a:gd name="T56" fmla="*/ 10 w 956"/>
                    <a:gd name="T57" fmla="*/ 4 h 543"/>
                    <a:gd name="T58" fmla="*/ 9 w 956"/>
                    <a:gd name="T59" fmla="*/ 5 h 543"/>
                    <a:gd name="T60" fmla="*/ 8 w 956"/>
                    <a:gd name="T61" fmla="*/ 5 h 543"/>
                    <a:gd name="T62" fmla="*/ 7 w 956"/>
                    <a:gd name="T63" fmla="*/ 6 h 543"/>
                    <a:gd name="T64" fmla="*/ 6 w 956"/>
                    <a:gd name="T65" fmla="*/ 6 h 543"/>
                    <a:gd name="T66" fmla="*/ 5 w 956"/>
                    <a:gd name="T67" fmla="*/ 6 h 543"/>
                    <a:gd name="T68" fmla="*/ 0 w 956"/>
                    <a:gd name="T69" fmla="*/ 8 h 543"/>
                    <a:gd name="T70" fmla="*/ 0 w 956"/>
                    <a:gd name="T71" fmla="*/ 8 h 543"/>
                    <a:gd name="T72" fmla="*/ 0 w 956"/>
                    <a:gd name="T73" fmla="*/ 8 h 543"/>
                    <a:gd name="T74" fmla="*/ 0 w 956"/>
                    <a:gd name="T75" fmla="*/ 8 h 5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6"/>
                    <a:gd name="T115" fmla="*/ 0 h 543"/>
                    <a:gd name="T116" fmla="*/ 956 w 956"/>
                    <a:gd name="T117" fmla="*/ 543 h 5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6" h="543">
                      <a:moveTo>
                        <a:pt x="5" y="520"/>
                      </a:moveTo>
                      <a:lnTo>
                        <a:pt x="51" y="498"/>
                      </a:lnTo>
                      <a:lnTo>
                        <a:pt x="95" y="479"/>
                      </a:lnTo>
                      <a:lnTo>
                        <a:pt x="177" y="453"/>
                      </a:lnTo>
                      <a:lnTo>
                        <a:pt x="263" y="431"/>
                      </a:lnTo>
                      <a:lnTo>
                        <a:pt x="358" y="407"/>
                      </a:lnTo>
                      <a:lnTo>
                        <a:pt x="468" y="363"/>
                      </a:lnTo>
                      <a:lnTo>
                        <a:pt x="516" y="334"/>
                      </a:lnTo>
                      <a:lnTo>
                        <a:pt x="573" y="307"/>
                      </a:lnTo>
                      <a:lnTo>
                        <a:pt x="730" y="226"/>
                      </a:lnTo>
                      <a:lnTo>
                        <a:pt x="774" y="181"/>
                      </a:lnTo>
                      <a:lnTo>
                        <a:pt x="809" y="137"/>
                      </a:lnTo>
                      <a:lnTo>
                        <a:pt x="842" y="92"/>
                      </a:lnTo>
                      <a:lnTo>
                        <a:pt x="878" y="47"/>
                      </a:lnTo>
                      <a:lnTo>
                        <a:pt x="807" y="36"/>
                      </a:lnTo>
                      <a:lnTo>
                        <a:pt x="730" y="41"/>
                      </a:lnTo>
                      <a:lnTo>
                        <a:pt x="715" y="31"/>
                      </a:lnTo>
                      <a:lnTo>
                        <a:pt x="726" y="16"/>
                      </a:lnTo>
                      <a:lnTo>
                        <a:pt x="830" y="0"/>
                      </a:lnTo>
                      <a:lnTo>
                        <a:pt x="935" y="9"/>
                      </a:lnTo>
                      <a:lnTo>
                        <a:pt x="956" y="26"/>
                      </a:lnTo>
                      <a:lnTo>
                        <a:pt x="945" y="52"/>
                      </a:lnTo>
                      <a:lnTo>
                        <a:pt x="895" y="105"/>
                      </a:lnTo>
                      <a:lnTo>
                        <a:pt x="855" y="158"/>
                      </a:lnTo>
                      <a:lnTo>
                        <a:pt x="815" y="210"/>
                      </a:lnTo>
                      <a:lnTo>
                        <a:pt x="792" y="236"/>
                      </a:lnTo>
                      <a:lnTo>
                        <a:pt x="763" y="262"/>
                      </a:lnTo>
                      <a:lnTo>
                        <a:pt x="724" y="293"/>
                      </a:lnTo>
                      <a:lnTo>
                        <a:pt x="683" y="313"/>
                      </a:lnTo>
                      <a:lnTo>
                        <a:pt x="589" y="346"/>
                      </a:lnTo>
                      <a:lnTo>
                        <a:pt x="531" y="371"/>
                      </a:lnTo>
                      <a:lnTo>
                        <a:pt x="479" y="394"/>
                      </a:lnTo>
                      <a:lnTo>
                        <a:pt x="427" y="415"/>
                      </a:lnTo>
                      <a:lnTo>
                        <a:pt x="365" y="432"/>
                      </a:lnTo>
                      <a:lnTo>
                        <a:pt x="17" y="543"/>
                      </a:lnTo>
                      <a:lnTo>
                        <a:pt x="0" y="538"/>
                      </a:lnTo>
                      <a:lnTo>
                        <a:pt x="5" y="520"/>
                      </a:lnTo>
                      <a:close/>
                    </a:path>
                  </a:pathLst>
                </a:custGeom>
                <a:solidFill>
                  <a:srgbClr val="000000"/>
                </a:solidFill>
                <a:ln w="9525">
                  <a:noFill/>
                  <a:round/>
                  <a:headEnd/>
                  <a:tailEnd/>
                </a:ln>
              </p:spPr>
              <p:txBody>
                <a:bodyPr/>
                <a:lstStyle/>
                <a:p>
                  <a:endParaRPr lang="en-US"/>
                </a:p>
              </p:txBody>
            </p:sp>
            <p:sp>
              <p:nvSpPr>
                <p:cNvPr id="4124" name="Freeform 44"/>
                <p:cNvSpPr>
                  <a:spLocks/>
                </p:cNvSpPr>
                <p:nvPr/>
              </p:nvSpPr>
              <p:spPr bwMode="auto">
                <a:xfrm>
                  <a:off x="3147" y="1200"/>
                  <a:ext cx="515" cy="347"/>
                </a:xfrm>
                <a:custGeom>
                  <a:avLst/>
                  <a:gdLst>
                    <a:gd name="T0" fmla="*/ 4 w 1030"/>
                    <a:gd name="T1" fmla="*/ 9 h 695"/>
                    <a:gd name="T2" fmla="*/ 5 w 1030"/>
                    <a:gd name="T3" fmla="*/ 9 h 695"/>
                    <a:gd name="T4" fmla="*/ 9 w 1030"/>
                    <a:gd name="T5" fmla="*/ 9 h 695"/>
                    <a:gd name="T6" fmla="*/ 10 w 1030"/>
                    <a:gd name="T7" fmla="*/ 8 h 695"/>
                    <a:gd name="T8" fmla="*/ 12 w 1030"/>
                    <a:gd name="T9" fmla="*/ 7 h 695"/>
                    <a:gd name="T10" fmla="*/ 13 w 1030"/>
                    <a:gd name="T11" fmla="*/ 5 h 695"/>
                    <a:gd name="T12" fmla="*/ 14 w 1030"/>
                    <a:gd name="T13" fmla="*/ 4 h 695"/>
                    <a:gd name="T14" fmla="*/ 13 w 1030"/>
                    <a:gd name="T15" fmla="*/ 2 h 695"/>
                    <a:gd name="T16" fmla="*/ 14 w 1030"/>
                    <a:gd name="T17" fmla="*/ 2 h 695"/>
                    <a:gd name="T18" fmla="*/ 12 w 1030"/>
                    <a:gd name="T19" fmla="*/ 0 h 695"/>
                    <a:gd name="T20" fmla="*/ 7 w 1030"/>
                    <a:gd name="T21" fmla="*/ 1 h 695"/>
                    <a:gd name="T22" fmla="*/ 5 w 1030"/>
                    <a:gd name="T23" fmla="*/ 2 h 695"/>
                    <a:gd name="T24" fmla="*/ 4 w 1030"/>
                    <a:gd name="T25" fmla="*/ 3 h 695"/>
                    <a:gd name="T26" fmla="*/ 4 w 1030"/>
                    <a:gd name="T27" fmla="*/ 4 h 695"/>
                    <a:gd name="T28" fmla="*/ 3 w 1030"/>
                    <a:gd name="T29" fmla="*/ 4 h 695"/>
                    <a:gd name="T30" fmla="*/ 1 w 1030"/>
                    <a:gd name="T31" fmla="*/ 5 h 695"/>
                    <a:gd name="T32" fmla="*/ 1 w 1030"/>
                    <a:gd name="T33" fmla="*/ 6 h 695"/>
                    <a:gd name="T34" fmla="*/ 0 w 1030"/>
                    <a:gd name="T35" fmla="*/ 6 h 695"/>
                    <a:gd name="T36" fmla="*/ 1 w 1030"/>
                    <a:gd name="T37" fmla="*/ 4 h 695"/>
                    <a:gd name="T38" fmla="*/ 2 w 1030"/>
                    <a:gd name="T39" fmla="*/ 3 h 695"/>
                    <a:gd name="T40" fmla="*/ 3 w 1030"/>
                    <a:gd name="T41" fmla="*/ 3 h 695"/>
                    <a:gd name="T42" fmla="*/ 4 w 1030"/>
                    <a:gd name="T43" fmla="*/ 3 h 695"/>
                    <a:gd name="T44" fmla="*/ 4 w 1030"/>
                    <a:gd name="T45" fmla="*/ 2 h 695"/>
                    <a:gd name="T46" fmla="*/ 6 w 1030"/>
                    <a:gd name="T47" fmla="*/ 1 h 695"/>
                    <a:gd name="T48" fmla="*/ 7 w 1030"/>
                    <a:gd name="T49" fmla="*/ 1 h 695"/>
                    <a:gd name="T50" fmla="*/ 9 w 1030"/>
                    <a:gd name="T51" fmla="*/ 0 h 695"/>
                    <a:gd name="T52" fmla="*/ 12 w 1030"/>
                    <a:gd name="T53" fmla="*/ 0 h 695"/>
                    <a:gd name="T54" fmla="*/ 16 w 1030"/>
                    <a:gd name="T55" fmla="*/ 0 h 695"/>
                    <a:gd name="T56" fmla="*/ 15 w 1030"/>
                    <a:gd name="T57" fmla="*/ 2 h 695"/>
                    <a:gd name="T58" fmla="*/ 14 w 1030"/>
                    <a:gd name="T59" fmla="*/ 3 h 695"/>
                    <a:gd name="T60" fmla="*/ 15 w 1030"/>
                    <a:gd name="T61" fmla="*/ 4 h 695"/>
                    <a:gd name="T62" fmla="*/ 14 w 1030"/>
                    <a:gd name="T63" fmla="*/ 5 h 695"/>
                    <a:gd name="T64" fmla="*/ 13 w 1030"/>
                    <a:gd name="T65" fmla="*/ 6 h 695"/>
                    <a:gd name="T66" fmla="*/ 11 w 1030"/>
                    <a:gd name="T67" fmla="*/ 8 h 695"/>
                    <a:gd name="T68" fmla="*/ 9 w 1030"/>
                    <a:gd name="T69" fmla="*/ 9 h 695"/>
                    <a:gd name="T70" fmla="*/ 5 w 1030"/>
                    <a:gd name="T71" fmla="*/ 9 h 695"/>
                    <a:gd name="T72" fmla="*/ 3 w 1030"/>
                    <a:gd name="T73" fmla="*/ 10 h 695"/>
                    <a:gd name="T74" fmla="*/ 3 w 1030"/>
                    <a:gd name="T75" fmla="*/ 10 h 6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0"/>
                    <a:gd name="T115" fmla="*/ 0 h 695"/>
                    <a:gd name="T116" fmla="*/ 1030 w 1030"/>
                    <a:gd name="T117" fmla="*/ 695 h 6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0" h="695">
                      <a:moveTo>
                        <a:pt x="211" y="680"/>
                      </a:moveTo>
                      <a:lnTo>
                        <a:pt x="262" y="622"/>
                      </a:lnTo>
                      <a:lnTo>
                        <a:pt x="286" y="593"/>
                      </a:lnTo>
                      <a:lnTo>
                        <a:pt x="320" y="578"/>
                      </a:lnTo>
                      <a:lnTo>
                        <a:pt x="470" y="581"/>
                      </a:lnTo>
                      <a:lnTo>
                        <a:pt x="621" y="596"/>
                      </a:lnTo>
                      <a:lnTo>
                        <a:pt x="662" y="560"/>
                      </a:lnTo>
                      <a:lnTo>
                        <a:pt x="697" y="528"/>
                      </a:lnTo>
                      <a:lnTo>
                        <a:pt x="732" y="499"/>
                      </a:lnTo>
                      <a:lnTo>
                        <a:pt x="775" y="465"/>
                      </a:lnTo>
                      <a:lnTo>
                        <a:pt x="819" y="417"/>
                      </a:lnTo>
                      <a:lnTo>
                        <a:pt x="854" y="371"/>
                      </a:lnTo>
                      <a:lnTo>
                        <a:pt x="885" y="325"/>
                      </a:lnTo>
                      <a:lnTo>
                        <a:pt x="920" y="275"/>
                      </a:lnTo>
                      <a:lnTo>
                        <a:pt x="851" y="215"/>
                      </a:lnTo>
                      <a:lnTo>
                        <a:pt x="857" y="186"/>
                      </a:lnTo>
                      <a:lnTo>
                        <a:pt x="905" y="158"/>
                      </a:lnTo>
                      <a:lnTo>
                        <a:pt x="957" y="142"/>
                      </a:lnTo>
                      <a:lnTo>
                        <a:pt x="988" y="54"/>
                      </a:lnTo>
                      <a:lnTo>
                        <a:pt x="819" y="44"/>
                      </a:lnTo>
                      <a:lnTo>
                        <a:pt x="648" y="60"/>
                      </a:lnTo>
                      <a:lnTo>
                        <a:pt x="490" y="114"/>
                      </a:lnTo>
                      <a:lnTo>
                        <a:pt x="420" y="150"/>
                      </a:lnTo>
                      <a:lnTo>
                        <a:pt x="383" y="172"/>
                      </a:lnTo>
                      <a:lnTo>
                        <a:pt x="342" y="196"/>
                      </a:lnTo>
                      <a:lnTo>
                        <a:pt x="311" y="232"/>
                      </a:lnTo>
                      <a:lnTo>
                        <a:pt x="285" y="266"/>
                      </a:lnTo>
                      <a:lnTo>
                        <a:pt x="256" y="292"/>
                      </a:lnTo>
                      <a:lnTo>
                        <a:pt x="214" y="304"/>
                      </a:lnTo>
                      <a:lnTo>
                        <a:pt x="204" y="289"/>
                      </a:lnTo>
                      <a:lnTo>
                        <a:pt x="115" y="296"/>
                      </a:lnTo>
                      <a:lnTo>
                        <a:pt x="61" y="342"/>
                      </a:lnTo>
                      <a:lnTo>
                        <a:pt x="41" y="371"/>
                      </a:lnTo>
                      <a:lnTo>
                        <a:pt x="19" y="402"/>
                      </a:lnTo>
                      <a:lnTo>
                        <a:pt x="3" y="404"/>
                      </a:lnTo>
                      <a:lnTo>
                        <a:pt x="0" y="387"/>
                      </a:lnTo>
                      <a:lnTo>
                        <a:pt x="39" y="311"/>
                      </a:lnTo>
                      <a:lnTo>
                        <a:pt x="59" y="278"/>
                      </a:lnTo>
                      <a:lnTo>
                        <a:pt x="91" y="250"/>
                      </a:lnTo>
                      <a:lnTo>
                        <a:pt x="147" y="234"/>
                      </a:lnTo>
                      <a:lnTo>
                        <a:pt x="206" y="238"/>
                      </a:lnTo>
                      <a:lnTo>
                        <a:pt x="214" y="253"/>
                      </a:lnTo>
                      <a:lnTo>
                        <a:pt x="245" y="241"/>
                      </a:lnTo>
                      <a:lnTo>
                        <a:pt x="267" y="217"/>
                      </a:lnTo>
                      <a:lnTo>
                        <a:pt x="286" y="184"/>
                      </a:lnTo>
                      <a:lnTo>
                        <a:pt x="310" y="153"/>
                      </a:lnTo>
                      <a:lnTo>
                        <a:pt x="352" y="128"/>
                      </a:lnTo>
                      <a:lnTo>
                        <a:pt x="392" y="107"/>
                      </a:lnTo>
                      <a:lnTo>
                        <a:pt x="430" y="87"/>
                      </a:lnTo>
                      <a:lnTo>
                        <a:pt x="467" y="71"/>
                      </a:lnTo>
                      <a:lnTo>
                        <a:pt x="547" y="41"/>
                      </a:lnTo>
                      <a:lnTo>
                        <a:pt x="638" y="17"/>
                      </a:lnTo>
                      <a:lnTo>
                        <a:pt x="734" y="0"/>
                      </a:lnTo>
                      <a:lnTo>
                        <a:pt x="821" y="2"/>
                      </a:lnTo>
                      <a:lnTo>
                        <a:pt x="1009" y="12"/>
                      </a:lnTo>
                      <a:lnTo>
                        <a:pt x="1030" y="33"/>
                      </a:lnTo>
                      <a:lnTo>
                        <a:pt x="1018" y="111"/>
                      </a:lnTo>
                      <a:lnTo>
                        <a:pt x="1000" y="145"/>
                      </a:lnTo>
                      <a:lnTo>
                        <a:pt x="978" y="178"/>
                      </a:lnTo>
                      <a:lnTo>
                        <a:pt x="900" y="208"/>
                      </a:lnTo>
                      <a:lnTo>
                        <a:pt x="975" y="245"/>
                      </a:lnTo>
                      <a:lnTo>
                        <a:pt x="989" y="263"/>
                      </a:lnTo>
                      <a:lnTo>
                        <a:pt x="982" y="285"/>
                      </a:lnTo>
                      <a:lnTo>
                        <a:pt x="936" y="342"/>
                      </a:lnTo>
                      <a:lnTo>
                        <a:pt x="892" y="389"/>
                      </a:lnTo>
                      <a:lnTo>
                        <a:pt x="848" y="437"/>
                      </a:lnTo>
                      <a:lnTo>
                        <a:pt x="794" y="489"/>
                      </a:lnTo>
                      <a:lnTo>
                        <a:pt x="713" y="558"/>
                      </a:lnTo>
                      <a:lnTo>
                        <a:pt x="677" y="594"/>
                      </a:lnTo>
                      <a:lnTo>
                        <a:pt x="635" y="633"/>
                      </a:lnTo>
                      <a:lnTo>
                        <a:pt x="486" y="624"/>
                      </a:lnTo>
                      <a:lnTo>
                        <a:pt x="338" y="628"/>
                      </a:lnTo>
                      <a:lnTo>
                        <a:pt x="288" y="655"/>
                      </a:lnTo>
                      <a:lnTo>
                        <a:pt x="244" y="695"/>
                      </a:lnTo>
                      <a:lnTo>
                        <a:pt x="218" y="694"/>
                      </a:lnTo>
                      <a:lnTo>
                        <a:pt x="211" y="680"/>
                      </a:lnTo>
                      <a:close/>
                    </a:path>
                  </a:pathLst>
                </a:custGeom>
                <a:solidFill>
                  <a:srgbClr val="000000"/>
                </a:solidFill>
                <a:ln w="9525">
                  <a:noFill/>
                  <a:round/>
                  <a:headEnd/>
                  <a:tailEnd/>
                </a:ln>
              </p:spPr>
              <p:txBody>
                <a:bodyPr/>
                <a:lstStyle/>
                <a:p>
                  <a:endParaRPr lang="en-US"/>
                </a:p>
              </p:txBody>
            </p:sp>
            <p:sp>
              <p:nvSpPr>
                <p:cNvPr id="4125" name="Freeform 45"/>
                <p:cNvSpPr>
                  <a:spLocks/>
                </p:cNvSpPr>
                <p:nvPr/>
              </p:nvSpPr>
              <p:spPr bwMode="auto">
                <a:xfrm>
                  <a:off x="3130" y="1310"/>
                  <a:ext cx="30" cy="89"/>
                </a:xfrm>
                <a:custGeom>
                  <a:avLst/>
                  <a:gdLst>
                    <a:gd name="T0" fmla="*/ 0 w 61"/>
                    <a:gd name="T1" fmla="*/ 3 h 176"/>
                    <a:gd name="T2" fmla="*/ 0 w 61"/>
                    <a:gd name="T3" fmla="*/ 3 h 176"/>
                    <a:gd name="T4" fmla="*/ 0 w 61"/>
                    <a:gd name="T5" fmla="*/ 2 h 176"/>
                    <a:gd name="T6" fmla="*/ 0 w 61"/>
                    <a:gd name="T7" fmla="*/ 1 h 176"/>
                    <a:gd name="T8" fmla="*/ 0 w 61"/>
                    <a:gd name="T9" fmla="*/ 1 h 176"/>
                    <a:gd name="T10" fmla="*/ 0 w 61"/>
                    <a:gd name="T11" fmla="*/ 0 h 176"/>
                    <a:gd name="T12" fmla="*/ 0 w 61"/>
                    <a:gd name="T13" fmla="*/ 1 h 176"/>
                    <a:gd name="T14" fmla="*/ 0 w 61"/>
                    <a:gd name="T15" fmla="*/ 2 h 176"/>
                    <a:gd name="T16" fmla="*/ 0 w 61"/>
                    <a:gd name="T17" fmla="*/ 3 h 176"/>
                    <a:gd name="T18" fmla="*/ 0 w 61"/>
                    <a:gd name="T19" fmla="*/ 3 h 176"/>
                    <a:gd name="T20" fmla="*/ 0 w 61"/>
                    <a:gd name="T21" fmla="*/ 3 h 176"/>
                    <a:gd name="T22" fmla="*/ 0 w 61"/>
                    <a:gd name="T23" fmla="*/ 3 h 176"/>
                    <a:gd name="T24" fmla="*/ 0 w 61"/>
                    <a:gd name="T25" fmla="*/ 3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176"/>
                    <a:gd name="T41" fmla="*/ 61 w 61"/>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176">
                      <a:moveTo>
                        <a:pt x="36" y="176"/>
                      </a:moveTo>
                      <a:lnTo>
                        <a:pt x="8" y="162"/>
                      </a:lnTo>
                      <a:lnTo>
                        <a:pt x="0" y="84"/>
                      </a:lnTo>
                      <a:lnTo>
                        <a:pt x="15" y="44"/>
                      </a:lnTo>
                      <a:lnTo>
                        <a:pt x="36" y="5"/>
                      </a:lnTo>
                      <a:lnTo>
                        <a:pt x="53" y="0"/>
                      </a:lnTo>
                      <a:lnTo>
                        <a:pt x="57" y="17"/>
                      </a:lnTo>
                      <a:lnTo>
                        <a:pt x="34" y="74"/>
                      </a:lnTo>
                      <a:lnTo>
                        <a:pt x="46" y="131"/>
                      </a:lnTo>
                      <a:lnTo>
                        <a:pt x="58" y="146"/>
                      </a:lnTo>
                      <a:lnTo>
                        <a:pt x="61" y="174"/>
                      </a:lnTo>
                      <a:lnTo>
                        <a:pt x="36" y="176"/>
                      </a:lnTo>
                      <a:close/>
                    </a:path>
                  </a:pathLst>
                </a:custGeom>
                <a:solidFill>
                  <a:srgbClr val="000000"/>
                </a:solidFill>
                <a:ln w="9525">
                  <a:noFill/>
                  <a:round/>
                  <a:headEnd/>
                  <a:tailEnd/>
                </a:ln>
              </p:spPr>
              <p:txBody>
                <a:bodyPr/>
                <a:lstStyle/>
                <a:p>
                  <a:endParaRPr lang="en-US"/>
                </a:p>
              </p:txBody>
            </p:sp>
            <p:sp>
              <p:nvSpPr>
                <p:cNvPr id="4126" name="Freeform 46"/>
                <p:cNvSpPr>
                  <a:spLocks/>
                </p:cNvSpPr>
                <p:nvPr/>
              </p:nvSpPr>
              <p:spPr bwMode="auto">
                <a:xfrm>
                  <a:off x="2899" y="1300"/>
                  <a:ext cx="246" cy="369"/>
                </a:xfrm>
                <a:custGeom>
                  <a:avLst/>
                  <a:gdLst>
                    <a:gd name="T0" fmla="*/ 7 w 493"/>
                    <a:gd name="T1" fmla="*/ 1 h 738"/>
                    <a:gd name="T2" fmla="*/ 4 w 493"/>
                    <a:gd name="T3" fmla="*/ 3 h 738"/>
                    <a:gd name="T4" fmla="*/ 3 w 493"/>
                    <a:gd name="T5" fmla="*/ 5 h 738"/>
                    <a:gd name="T6" fmla="*/ 3 w 493"/>
                    <a:gd name="T7" fmla="*/ 6 h 738"/>
                    <a:gd name="T8" fmla="*/ 2 w 493"/>
                    <a:gd name="T9" fmla="*/ 6 h 738"/>
                    <a:gd name="T10" fmla="*/ 2 w 493"/>
                    <a:gd name="T11" fmla="*/ 7 h 738"/>
                    <a:gd name="T12" fmla="*/ 2 w 493"/>
                    <a:gd name="T13" fmla="*/ 7 h 738"/>
                    <a:gd name="T14" fmla="*/ 1 w 493"/>
                    <a:gd name="T15" fmla="*/ 9 h 738"/>
                    <a:gd name="T16" fmla="*/ 0 w 493"/>
                    <a:gd name="T17" fmla="*/ 11 h 738"/>
                    <a:gd name="T18" fmla="*/ 0 w 493"/>
                    <a:gd name="T19" fmla="*/ 12 h 738"/>
                    <a:gd name="T20" fmla="*/ 0 w 493"/>
                    <a:gd name="T21" fmla="*/ 12 h 738"/>
                    <a:gd name="T22" fmla="*/ 0 w 493"/>
                    <a:gd name="T23" fmla="*/ 12 h 738"/>
                    <a:gd name="T24" fmla="*/ 0 w 493"/>
                    <a:gd name="T25" fmla="*/ 10 h 738"/>
                    <a:gd name="T26" fmla="*/ 0 w 493"/>
                    <a:gd name="T27" fmla="*/ 9 h 738"/>
                    <a:gd name="T28" fmla="*/ 1 w 493"/>
                    <a:gd name="T29" fmla="*/ 7 h 738"/>
                    <a:gd name="T30" fmla="*/ 1 w 493"/>
                    <a:gd name="T31" fmla="*/ 6 h 738"/>
                    <a:gd name="T32" fmla="*/ 2 w 493"/>
                    <a:gd name="T33" fmla="*/ 6 h 738"/>
                    <a:gd name="T34" fmla="*/ 2 w 493"/>
                    <a:gd name="T35" fmla="*/ 5 h 738"/>
                    <a:gd name="T36" fmla="*/ 3 w 493"/>
                    <a:gd name="T37" fmla="*/ 5 h 738"/>
                    <a:gd name="T38" fmla="*/ 3 w 493"/>
                    <a:gd name="T39" fmla="*/ 3 h 738"/>
                    <a:gd name="T40" fmla="*/ 3 w 493"/>
                    <a:gd name="T41" fmla="*/ 3 h 738"/>
                    <a:gd name="T42" fmla="*/ 4 w 493"/>
                    <a:gd name="T43" fmla="*/ 3 h 738"/>
                    <a:gd name="T44" fmla="*/ 4 w 493"/>
                    <a:gd name="T45" fmla="*/ 1 h 738"/>
                    <a:gd name="T46" fmla="*/ 5 w 493"/>
                    <a:gd name="T47" fmla="*/ 1 h 738"/>
                    <a:gd name="T48" fmla="*/ 5 w 493"/>
                    <a:gd name="T49" fmla="*/ 1 h 738"/>
                    <a:gd name="T50" fmla="*/ 6 w 493"/>
                    <a:gd name="T51" fmla="*/ 1 h 738"/>
                    <a:gd name="T52" fmla="*/ 6 w 493"/>
                    <a:gd name="T53" fmla="*/ 1 h 738"/>
                    <a:gd name="T54" fmla="*/ 7 w 493"/>
                    <a:gd name="T55" fmla="*/ 0 h 738"/>
                    <a:gd name="T56" fmla="*/ 7 w 493"/>
                    <a:gd name="T57" fmla="*/ 1 h 738"/>
                    <a:gd name="T58" fmla="*/ 7 w 493"/>
                    <a:gd name="T59" fmla="*/ 1 h 738"/>
                    <a:gd name="T60" fmla="*/ 7 w 493"/>
                    <a:gd name="T61" fmla="*/ 1 h 7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3"/>
                    <a:gd name="T94" fmla="*/ 0 h 738"/>
                    <a:gd name="T95" fmla="*/ 493 w 493"/>
                    <a:gd name="T96" fmla="*/ 738 h 7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3" h="738">
                      <a:moveTo>
                        <a:pt x="490" y="20"/>
                      </a:moveTo>
                      <a:lnTo>
                        <a:pt x="278" y="194"/>
                      </a:lnTo>
                      <a:lnTo>
                        <a:pt x="232" y="287"/>
                      </a:lnTo>
                      <a:lnTo>
                        <a:pt x="193" y="386"/>
                      </a:lnTo>
                      <a:lnTo>
                        <a:pt x="177" y="423"/>
                      </a:lnTo>
                      <a:lnTo>
                        <a:pt x="160" y="456"/>
                      </a:lnTo>
                      <a:lnTo>
                        <a:pt x="140" y="485"/>
                      </a:lnTo>
                      <a:lnTo>
                        <a:pt x="121" y="514"/>
                      </a:lnTo>
                      <a:lnTo>
                        <a:pt x="58" y="644"/>
                      </a:lnTo>
                      <a:lnTo>
                        <a:pt x="22" y="732"/>
                      </a:lnTo>
                      <a:lnTo>
                        <a:pt x="7" y="738"/>
                      </a:lnTo>
                      <a:lnTo>
                        <a:pt x="0" y="723"/>
                      </a:lnTo>
                      <a:lnTo>
                        <a:pt x="32" y="635"/>
                      </a:lnTo>
                      <a:lnTo>
                        <a:pt x="57" y="562"/>
                      </a:lnTo>
                      <a:lnTo>
                        <a:pt x="87" y="501"/>
                      </a:lnTo>
                      <a:lnTo>
                        <a:pt x="119" y="439"/>
                      </a:lnTo>
                      <a:lnTo>
                        <a:pt x="149" y="367"/>
                      </a:lnTo>
                      <a:lnTo>
                        <a:pt x="173" y="315"/>
                      </a:lnTo>
                      <a:lnTo>
                        <a:pt x="196" y="269"/>
                      </a:lnTo>
                      <a:lnTo>
                        <a:pt x="221" y="224"/>
                      </a:lnTo>
                      <a:lnTo>
                        <a:pt x="251" y="176"/>
                      </a:lnTo>
                      <a:lnTo>
                        <a:pt x="274" y="145"/>
                      </a:lnTo>
                      <a:lnTo>
                        <a:pt x="299" y="118"/>
                      </a:lnTo>
                      <a:lnTo>
                        <a:pt x="352" y="78"/>
                      </a:lnTo>
                      <a:lnTo>
                        <a:pt x="381" y="59"/>
                      </a:lnTo>
                      <a:lnTo>
                        <a:pt x="411" y="41"/>
                      </a:lnTo>
                      <a:lnTo>
                        <a:pt x="443" y="22"/>
                      </a:lnTo>
                      <a:lnTo>
                        <a:pt x="477" y="0"/>
                      </a:lnTo>
                      <a:lnTo>
                        <a:pt x="493" y="3"/>
                      </a:lnTo>
                      <a:lnTo>
                        <a:pt x="490" y="20"/>
                      </a:lnTo>
                      <a:close/>
                    </a:path>
                  </a:pathLst>
                </a:custGeom>
                <a:solidFill>
                  <a:srgbClr val="000000"/>
                </a:solidFill>
                <a:ln w="9525">
                  <a:noFill/>
                  <a:round/>
                  <a:headEnd/>
                  <a:tailEnd/>
                </a:ln>
              </p:spPr>
              <p:txBody>
                <a:bodyPr/>
                <a:lstStyle/>
                <a:p>
                  <a:endParaRPr lang="en-US"/>
                </a:p>
              </p:txBody>
            </p:sp>
          </p:grpSp>
          <p:sp>
            <p:nvSpPr>
              <p:cNvPr id="4109" name="Freeform 58"/>
              <p:cNvSpPr>
                <a:spLocks/>
              </p:cNvSpPr>
              <p:nvPr/>
            </p:nvSpPr>
            <p:spPr bwMode="auto">
              <a:xfrm>
                <a:off x="3888" y="2688"/>
                <a:ext cx="288" cy="240"/>
              </a:xfrm>
              <a:custGeom>
                <a:avLst/>
                <a:gdLst>
                  <a:gd name="T0" fmla="*/ 0 w 288"/>
                  <a:gd name="T1" fmla="*/ 48 h 240"/>
                  <a:gd name="T2" fmla="*/ 96 w 288"/>
                  <a:gd name="T3" fmla="*/ 144 h 240"/>
                  <a:gd name="T4" fmla="*/ 0 w 288"/>
                  <a:gd name="T5" fmla="*/ 240 h 240"/>
                  <a:gd name="T6" fmla="*/ 48 w 288"/>
                  <a:gd name="T7" fmla="*/ 240 h 240"/>
                  <a:gd name="T8" fmla="*/ 144 w 288"/>
                  <a:gd name="T9" fmla="*/ 192 h 240"/>
                  <a:gd name="T10" fmla="*/ 192 w 288"/>
                  <a:gd name="T11" fmla="*/ 240 h 240"/>
                  <a:gd name="T12" fmla="*/ 240 w 288"/>
                  <a:gd name="T13" fmla="*/ 240 h 240"/>
                  <a:gd name="T14" fmla="*/ 192 w 288"/>
                  <a:gd name="T15" fmla="*/ 144 h 240"/>
                  <a:gd name="T16" fmla="*/ 288 w 288"/>
                  <a:gd name="T17" fmla="*/ 48 h 240"/>
                  <a:gd name="T18" fmla="*/ 192 w 288"/>
                  <a:gd name="T19" fmla="*/ 48 h 240"/>
                  <a:gd name="T20" fmla="*/ 144 w 288"/>
                  <a:gd name="T21" fmla="*/ 96 h 240"/>
                  <a:gd name="T22" fmla="*/ 48 w 288"/>
                  <a:gd name="T23" fmla="*/ 0 h 240"/>
                  <a:gd name="T24" fmla="*/ 0 w 288"/>
                  <a:gd name="T25" fmla="*/ 48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40"/>
                  <a:gd name="T41" fmla="*/ 288 w 288"/>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40">
                    <a:moveTo>
                      <a:pt x="0" y="48"/>
                    </a:moveTo>
                    <a:lnTo>
                      <a:pt x="96" y="144"/>
                    </a:lnTo>
                    <a:lnTo>
                      <a:pt x="0" y="240"/>
                    </a:lnTo>
                    <a:lnTo>
                      <a:pt x="48" y="240"/>
                    </a:lnTo>
                    <a:lnTo>
                      <a:pt x="144" y="192"/>
                    </a:lnTo>
                    <a:lnTo>
                      <a:pt x="192" y="240"/>
                    </a:lnTo>
                    <a:lnTo>
                      <a:pt x="240" y="240"/>
                    </a:lnTo>
                    <a:lnTo>
                      <a:pt x="192" y="144"/>
                    </a:lnTo>
                    <a:lnTo>
                      <a:pt x="288" y="48"/>
                    </a:lnTo>
                    <a:lnTo>
                      <a:pt x="192" y="48"/>
                    </a:lnTo>
                    <a:lnTo>
                      <a:pt x="144" y="96"/>
                    </a:lnTo>
                    <a:lnTo>
                      <a:pt x="48" y="0"/>
                    </a:lnTo>
                    <a:lnTo>
                      <a:pt x="0" y="48"/>
                    </a:lnTo>
                    <a:close/>
                  </a:path>
                </a:pathLst>
              </a:custGeom>
              <a:solidFill>
                <a:srgbClr val="FF0000"/>
              </a:solidFill>
              <a:ln w="9525">
                <a:solidFill>
                  <a:schemeClr val="tx1"/>
                </a:solidFill>
                <a:round/>
                <a:headEnd/>
                <a:tailEnd/>
              </a:ln>
            </p:spPr>
            <p:txBody>
              <a:bodyPr/>
              <a:lstStyle/>
              <a:p>
                <a:endParaRPr lang="en-US"/>
              </a:p>
            </p:txBody>
          </p:sp>
        </p:grpSp>
      </p:grpSp>
      <p:sp>
        <p:nvSpPr>
          <p:cNvPr id="47" name="Oval 46"/>
          <p:cNvSpPr/>
          <p:nvPr/>
        </p:nvSpPr>
        <p:spPr>
          <a:xfrm>
            <a:off x="1682750" y="39624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9" name="Straight Connector 48"/>
          <p:cNvCxnSpPr/>
          <p:nvPr/>
        </p:nvCxnSpPr>
        <p:spPr>
          <a:xfrm>
            <a:off x="2495550" y="4216400"/>
            <a:ext cx="91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200650" y="5230813"/>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044700" y="4940300"/>
            <a:ext cx="812800" cy="228600"/>
          </a:xfrm>
          <a:prstGeom prst="ellipse">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5"/>
          <p:cNvGrpSpPr>
            <a:grpSpLocks/>
          </p:cNvGrpSpPr>
          <p:nvPr/>
        </p:nvGrpSpPr>
        <p:grpSpPr bwMode="auto">
          <a:xfrm>
            <a:off x="260350" y="846138"/>
            <a:ext cx="8580438" cy="4216400"/>
            <a:chOff x="233363" y="292100"/>
            <a:chExt cx="8580437" cy="4216400"/>
          </a:xfrm>
        </p:grpSpPr>
        <p:sp>
          <p:nvSpPr>
            <p:cNvPr id="5123" name="Rectangle 3"/>
            <p:cNvSpPr>
              <a:spLocks noChangeArrowheads="1"/>
            </p:cNvSpPr>
            <p:nvPr/>
          </p:nvSpPr>
          <p:spPr bwMode="auto">
            <a:xfrm>
              <a:off x="303075" y="3348176"/>
              <a:ext cx="1595437" cy="1050925"/>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5124" name="Text Box 2"/>
            <p:cNvSpPr txBox="1">
              <a:spLocks noChangeArrowheads="1"/>
            </p:cNvSpPr>
            <p:nvPr/>
          </p:nvSpPr>
          <p:spPr bwMode="auto">
            <a:xfrm>
              <a:off x="233363" y="292100"/>
              <a:ext cx="8580437" cy="4216400"/>
            </a:xfrm>
            <a:prstGeom prst="rect">
              <a:avLst/>
            </a:prstGeom>
            <a:noFill/>
            <a:ln w="9525">
              <a:solidFill>
                <a:schemeClr val="tx1"/>
              </a:solidFill>
              <a:miter lim="800000"/>
              <a:headEnd/>
              <a:tailEnd/>
            </a:ln>
          </p:spPr>
          <p:txBody>
            <a:bodyPr>
              <a:spAutoFit/>
            </a:bodyPr>
            <a:lstStyle/>
            <a:p>
              <a:pPr>
                <a:spcBef>
                  <a:spcPct val="50000"/>
                </a:spcBef>
              </a:pPr>
              <a:r>
                <a:rPr lang="en-US" sz="9000">
                  <a:latin typeface="Times New Roman" pitchFamily="18" charset="0"/>
                </a:rPr>
                <a:t>“You haven’t read them until you’ve red them.”</a:t>
              </a:r>
            </a:p>
          </p:txBody>
        </p:sp>
        <p:sp>
          <p:nvSpPr>
            <p:cNvPr id="5125" name="Line 4"/>
            <p:cNvSpPr>
              <a:spLocks noChangeShapeType="1"/>
            </p:cNvSpPr>
            <p:nvPr/>
          </p:nvSpPr>
          <p:spPr bwMode="auto">
            <a:xfrm>
              <a:off x="6679648" y="1580944"/>
              <a:ext cx="1984375" cy="19050"/>
            </a:xfrm>
            <a:prstGeom prst="line">
              <a:avLst/>
            </a:prstGeom>
            <a:noFill/>
            <a:ln w="50800">
              <a:solidFill>
                <a:srgbClr val="FF0000"/>
              </a:solidFill>
              <a:round/>
              <a:headEnd/>
              <a:tailEnd/>
            </a:ln>
          </p:spPr>
          <p:txBody>
            <a:bodyPr wrap="none"/>
            <a:lstStyle/>
            <a:p>
              <a:endParaRPr lang="en-US"/>
            </a:p>
          </p:txBody>
        </p:sp>
        <p:sp>
          <p:nvSpPr>
            <p:cNvPr id="5126" name="Line 6"/>
            <p:cNvSpPr>
              <a:spLocks noChangeShapeType="1"/>
            </p:cNvSpPr>
            <p:nvPr/>
          </p:nvSpPr>
          <p:spPr bwMode="auto">
            <a:xfrm flipV="1">
              <a:off x="1752600" y="1600200"/>
              <a:ext cx="5715000" cy="1981200"/>
            </a:xfrm>
            <a:prstGeom prst="line">
              <a:avLst/>
            </a:prstGeom>
            <a:noFill/>
            <a:ln w="50800">
              <a:solidFill>
                <a:srgbClr val="FF0000"/>
              </a:solidFill>
              <a:round/>
              <a:headEnd/>
              <a:tailEnd/>
            </a:ln>
          </p:spPr>
          <p:txBody>
            <a:bodyPr wrap="none"/>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47638"/>
            <a:ext cx="8229600" cy="1143000"/>
          </a:xfrm>
        </p:spPr>
        <p:txBody>
          <a:bodyPr/>
          <a:lstStyle/>
          <a:p>
            <a:pPr eaLnBrk="1" hangingPunct="1"/>
            <a:r>
              <a:rPr lang="en-US" smtClean="0">
                <a:latin typeface="Cooper Black" pitchFamily="18" charset="0"/>
              </a:rPr>
              <a:t>Apply Them</a:t>
            </a:r>
          </a:p>
        </p:txBody>
      </p:sp>
      <p:pic>
        <p:nvPicPr>
          <p:cNvPr id="8195" name="Picture 3" descr="SY01261_"/>
          <p:cNvPicPr>
            <a:picLocks noChangeAspect="1" noChangeArrowheads="1"/>
          </p:cNvPicPr>
          <p:nvPr/>
        </p:nvPicPr>
        <p:blipFill>
          <a:blip r:embed="rId3" cstate="print"/>
          <a:srcRect/>
          <a:stretch>
            <a:fillRect/>
          </a:stretch>
        </p:blipFill>
        <p:spPr bwMode="auto">
          <a:xfrm>
            <a:off x="3733800" y="1047750"/>
            <a:ext cx="1722438" cy="1568450"/>
          </a:xfrm>
          <a:prstGeom prst="rect">
            <a:avLst/>
          </a:prstGeom>
          <a:noFill/>
          <a:ln w="9525">
            <a:noFill/>
            <a:miter lim="800000"/>
            <a:headEnd/>
            <a:tailEnd/>
          </a:ln>
        </p:spPr>
      </p:pic>
      <p:pic>
        <p:nvPicPr>
          <p:cNvPr id="276484" name="Picture 4" descr="j0202636"/>
          <p:cNvPicPr>
            <a:picLocks noChangeAspect="1" noChangeArrowheads="1"/>
          </p:cNvPicPr>
          <p:nvPr/>
        </p:nvPicPr>
        <p:blipFill>
          <a:blip r:embed="rId4" cstate="print"/>
          <a:srcRect/>
          <a:stretch>
            <a:fillRect/>
          </a:stretch>
        </p:blipFill>
        <p:spPr bwMode="auto">
          <a:xfrm>
            <a:off x="2971800" y="3149600"/>
            <a:ext cx="3376613" cy="1384300"/>
          </a:xfrm>
          <a:prstGeom prst="rect">
            <a:avLst/>
          </a:prstGeom>
          <a:noFill/>
          <a:ln w="9525">
            <a:noFill/>
            <a:miter lim="800000"/>
            <a:headEnd/>
            <a:tailEnd/>
          </a:ln>
        </p:spPr>
      </p:pic>
      <p:sp>
        <p:nvSpPr>
          <p:cNvPr id="276485" name="Text Box 5"/>
          <p:cNvSpPr txBox="1">
            <a:spLocks noChangeArrowheads="1"/>
          </p:cNvSpPr>
          <p:nvPr/>
        </p:nvSpPr>
        <p:spPr bwMode="auto">
          <a:xfrm>
            <a:off x="1981200" y="2997200"/>
            <a:ext cx="1219200" cy="1187450"/>
          </a:xfrm>
          <a:prstGeom prst="rect">
            <a:avLst/>
          </a:prstGeom>
          <a:noFill/>
          <a:ln w="9525">
            <a:noFill/>
            <a:miter lim="800000"/>
            <a:headEnd/>
            <a:tailEnd/>
          </a:ln>
        </p:spPr>
        <p:txBody>
          <a:bodyPr>
            <a:spAutoFit/>
          </a:bodyPr>
          <a:lstStyle/>
          <a:p>
            <a:pPr algn="ctr">
              <a:spcBef>
                <a:spcPct val="50000"/>
              </a:spcBef>
            </a:pPr>
            <a:r>
              <a:rPr lang="en-US" sz="2400">
                <a:latin typeface="Cooper Black" pitchFamily="18" charset="0"/>
              </a:rPr>
              <a:t>ThemThere Then</a:t>
            </a:r>
          </a:p>
        </p:txBody>
      </p:sp>
      <p:sp>
        <p:nvSpPr>
          <p:cNvPr id="276486" name="Text Box 6"/>
          <p:cNvSpPr txBox="1">
            <a:spLocks noChangeArrowheads="1"/>
          </p:cNvSpPr>
          <p:nvPr/>
        </p:nvSpPr>
        <p:spPr bwMode="auto">
          <a:xfrm>
            <a:off x="6019800" y="2997200"/>
            <a:ext cx="1219200" cy="1187450"/>
          </a:xfrm>
          <a:prstGeom prst="rect">
            <a:avLst/>
          </a:prstGeom>
          <a:noFill/>
          <a:ln w="9525">
            <a:noFill/>
            <a:miter lim="800000"/>
            <a:headEnd/>
            <a:tailEnd/>
          </a:ln>
        </p:spPr>
        <p:txBody>
          <a:bodyPr>
            <a:spAutoFit/>
          </a:bodyPr>
          <a:lstStyle/>
          <a:p>
            <a:pPr algn="ctr">
              <a:spcBef>
                <a:spcPct val="50000"/>
              </a:spcBef>
            </a:pPr>
            <a:r>
              <a:rPr lang="en-US" sz="2400">
                <a:latin typeface="Cooper Black" pitchFamily="18" charset="0"/>
              </a:rPr>
              <a:t>Me Here Now</a:t>
            </a:r>
          </a:p>
        </p:txBody>
      </p:sp>
      <p:pic>
        <p:nvPicPr>
          <p:cNvPr id="276487" name="Picture 7"/>
          <p:cNvPicPr>
            <a:picLocks noChangeAspect="1" noChangeArrowheads="1"/>
          </p:cNvPicPr>
          <p:nvPr/>
        </p:nvPicPr>
        <p:blipFill>
          <a:blip r:embed="rId5" cstate="print"/>
          <a:srcRect/>
          <a:stretch>
            <a:fillRect/>
          </a:stretch>
        </p:blipFill>
        <p:spPr bwMode="auto">
          <a:xfrm>
            <a:off x="381000" y="1244600"/>
            <a:ext cx="1054100" cy="1524000"/>
          </a:xfrm>
          <a:prstGeom prst="rect">
            <a:avLst/>
          </a:prstGeom>
          <a:noFill/>
          <a:ln w="9525">
            <a:noFill/>
            <a:miter lim="800000"/>
            <a:headEnd/>
            <a:tailEnd/>
          </a:ln>
        </p:spPr>
      </p:pic>
      <p:pic>
        <p:nvPicPr>
          <p:cNvPr id="276488" name="Picture 8"/>
          <p:cNvPicPr>
            <a:picLocks noChangeAspect="1" noChangeArrowheads="1"/>
          </p:cNvPicPr>
          <p:nvPr/>
        </p:nvPicPr>
        <p:blipFill>
          <a:blip r:embed="rId6" cstate="print"/>
          <a:srcRect/>
          <a:stretch>
            <a:fillRect/>
          </a:stretch>
        </p:blipFill>
        <p:spPr bwMode="auto">
          <a:xfrm>
            <a:off x="7620000" y="1316038"/>
            <a:ext cx="1222375" cy="1476375"/>
          </a:xfrm>
          <a:prstGeom prst="rect">
            <a:avLst/>
          </a:prstGeom>
          <a:noFill/>
          <a:ln w="9525">
            <a:noFill/>
            <a:miter lim="800000"/>
            <a:headEnd/>
            <a:tailEnd/>
          </a:ln>
        </p:spPr>
      </p:pic>
      <p:sp>
        <p:nvSpPr>
          <p:cNvPr id="276489" name="Text Box 9"/>
          <p:cNvSpPr txBox="1">
            <a:spLocks noChangeArrowheads="1"/>
          </p:cNvSpPr>
          <p:nvPr/>
        </p:nvSpPr>
        <p:spPr bwMode="auto">
          <a:xfrm>
            <a:off x="152400" y="4473575"/>
            <a:ext cx="2644775" cy="396875"/>
          </a:xfrm>
          <a:prstGeom prst="rect">
            <a:avLst/>
          </a:prstGeom>
          <a:noFill/>
          <a:ln w="9525">
            <a:noFill/>
            <a:miter lim="800000"/>
            <a:headEnd/>
            <a:tailEnd/>
          </a:ln>
        </p:spPr>
        <p:txBody>
          <a:bodyPr>
            <a:spAutoFit/>
          </a:bodyPr>
          <a:lstStyle/>
          <a:p>
            <a:pPr>
              <a:spcBef>
                <a:spcPct val="50000"/>
              </a:spcBef>
            </a:pPr>
            <a:r>
              <a:rPr lang="en-US" sz="2000" b="1">
                <a:solidFill>
                  <a:srgbClr val="000066"/>
                </a:solidFill>
                <a:latin typeface="Calibri" pitchFamily="34" charset="0"/>
              </a:rPr>
              <a:t>1,000s of Years Ago</a:t>
            </a:r>
          </a:p>
        </p:txBody>
      </p:sp>
      <p:sp>
        <p:nvSpPr>
          <p:cNvPr id="276490" name="Text Box 10"/>
          <p:cNvSpPr txBox="1">
            <a:spLocks noChangeArrowheads="1"/>
          </p:cNvSpPr>
          <p:nvPr/>
        </p:nvSpPr>
        <p:spPr bwMode="auto">
          <a:xfrm>
            <a:off x="7277100" y="4459288"/>
            <a:ext cx="1663700" cy="396875"/>
          </a:xfrm>
          <a:prstGeom prst="rect">
            <a:avLst/>
          </a:prstGeom>
          <a:noFill/>
          <a:ln w="9525">
            <a:noFill/>
            <a:miter lim="800000"/>
            <a:headEnd/>
            <a:tailEnd/>
          </a:ln>
        </p:spPr>
        <p:txBody>
          <a:bodyPr>
            <a:spAutoFit/>
          </a:bodyPr>
          <a:lstStyle/>
          <a:p>
            <a:pPr>
              <a:spcBef>
                <a:spcPct val="50000"/>
              </a:spcBef>
            </a:pPr>
            <a:r>
              <a:rPr lang="en-US" sz="2000" b="1">
                <a:solidFill>
                  <a:srgbClr val="000066"/>
                </a:solidFill>
                <a:latin typeface="Calibri" pitchFamily="34" charset="0"/>
              </a:rPr>
              <a:t>21</a:t>
            </a:r>
            <a:r>
              <a:rPr lang="en-US" sz="2000" b="1" baseline="30000">
                <a:solidFill>
                  <a:srgbClr val="000066"/>
                </a:solidFill>
                <a:latin typeface="Calibri" pitchFamily="34" charset="0"/>
              </a:rPr>
              <a:t>st</a:t>
            </a:r>
            <a:r>
              <a:rPr lang="en-US" sz="2000" b="1">
                <a:solidFill>
                  <a:srgbClr val="000066"/>
                </a:solidFill>
                <a:latin typeface="Calibri" pitchFamily="34" charset="0"/>
              </a:rPr>
              <a:t> Century</a:t>
            </a:r>
          </a:p>
        </p:txBody>
      </p:sp>
      <p:sp>
        <p:nvSpPr>
          <p:cNvPr id="276491" name="AutoShape 11"/>
          <p:cNvSpPr>
            <a:spLocks noChangeArrowheads="1"/>
          </p:cNvSpPr>
          <p:nvPr/>
        </p:nvSpPr>
        <p:spPr bwMode="auto">
          <a:xfrm rot="7555993">
            <a:off x="1714500" y="2654300"/>
            <a:ext cx="304800" cy="533400"/>
          </a:xfrm>
          <a:prstGeom prst="downArrow">
            <a:avLst>
              <a:gd name="adj1" fmla="val 50000"/>
              <a:gd name="adj2" fmla="val 43750"/>
            </a:avLst>
          </a:prstGeom>
          <a:solidFill>
            <a:srgbClr val="FF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276492" name="AutoShape 12"/>
          <p:cNvSpPr>
            <a:spLocks noChangeArrowheads="1"/>
          </p:cNvSpPr>
          <p:nvPr/>
        </p:nvSpPr>
        <p:spPr bwMode="auto">
          <a:xfrm rot="5400000">
            <a:off x="1562100" y="3302000"/>
            <a:ext cx="304800" cy="533400"/>
          </a:xfrm>
          <a:prstGeom prst="downArrow">
            <a:avLst>
              <a:gd name="adj1" fmla="val 50000"/>
              <a:gd name="adj2" fmla="val 43750"/>
            </a:avLst>
          </a:prstGeom>
          <a:solidFill>
            <a:srgbClr val="FF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276493" name="AutoShape 13"/>
          <p:cNvSpPr>
            <a:spLocks noChangeArrowheads="1"/>
          </p:cNvSpPr>
          <p:nvPr/>
        </p:nvSpPr>
        <p:spPr bwMode="auto">
          <a:xfrm rot="2863578">
            <a:off x="1714500" y="3949700"/>
            <a:ext cx="304800" cy="533400"/>
          </a:xfrm>
          <a:prstGeom prst="downArrow">
            <a:avLst>
              <a:gd name="adj1" fmla="val 50000"/>
              <a:gd name="adj2" fmla="val 43750"/>
            </a:avLst>
          </a:prstGeom>
          <a:solidFill>
            <a:srgbClr val="FF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276494" name="AutoShape 14"/>
          <p:cNvSpPr>
            <a:spLocks noChangeArrowheads="1"/>
          </p:cNvSpPr>
          <p:nvPr/>
        </p:nvSpPr>
        <p:spPr bwMode="auto">
          <a:xfrm rot="14044007" flipH="1">
            <a:off x="7200900" y="2654300"/>
            <a:ext cx="304800" cy="533400"/>
          </a:xfrm>
          <a:prstGeom prst="downArrow">
            <a:avLst>
              <a:gd name="adj1" fmla="val 50000"/>
              <a:gd name="adj2" fmla="val 43750"/>
            </a:avLst>
          </a:prstGeom>
          <a:solidFill>
            <a:srgbClr val="FF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276495" name="AutoShape 15"/>
          <p:cNvSpPr>
            <a:spLocks noChangeArrowheads="1"/>
          </p:cNvSpPr>
          <p:nvPr/>
        </p:nvSpPr>
        <p:spPr bwMode="auto">
          <a:xfrm rot="16200000" flipH="1">
            <a:off x="7239000" y="3302000"/>
            <a:ext cx="304800" cy="533400"/>
          </a:xfrm>
          <a:prstGeom prst="downArrow">
            <a:avLst>
              <a:gd name="adj1" fmla="val 50000"/>
              <a:gd name="adj2" fmla="val 43750"/>
            </a:avLst>
          </a:prstGeom>
          <a:solidFill>
            <a:srgbClr val="FF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276496" name="AutoShape 16"/>
          <p:cNvSpPr>
            <a:spLocks noChangeArrowheads="1"/>
          </p:cNvSpPr>
          <p:nvPr/>
        </p:nvSpPr>
        <p:spPr bwMode="auto">
          <a:xfrm rot="18736422" flipH="1">
            <a:off x="7200900" y="3949700"/>
            <a:ext cx="304800" cy="533400"/>
          </a:xfrm>
          <a:prstGeom prst="downArrow">
            <a:avLst>
              <a:gd name="adj1" fmla="val 50000"/>
              <a:gd name="adj2" fmla="val 43750"/>
            </a:avLst>
          </a:prstGeom>
          <a:solidFill>
            <a:srgbClr val="FF0000"/>
          </a:solidFill>
          <a:ln w="9525">
            <a:solidFill>
              <a:schemeClr val="tx1"/>
            </a:solidFill>
            <a:miter lim="800000"/>
            <a:headEnd/>
            <a:tailEnd/>
          </a:ln>
        </p:spPr>
        <p:txBody>
          <a:bodyPr vert="eaVert" wrap="none" anchor="ctr"/>
          <a:lstStyle/>
          <a:p>
            <a:endParaRPr lang="en-US">
              <a:latin typeface="Calibri" pitchFamily="34" charset="0"/>
            </a:endParaRPr>
          </a:p>
        </p:txBody>
      </p:sp>
      <p:pic>
        <p:nvPicPr>
          <p:cNvPr id="276497" name="Picture 17" descr="j0408437[1]"/>
          <p:cNvPicPr>
            <a:picLocks noChangeAspect="1" noChangeArrowheads="1"/>
          </p:cNvPicPr>
          <p:nvPr/>
        </p:nvPicPr>
        <p:blipFill>
          <a:blip r:embed="rId7" cstate="print"/>
          <a:srcRect/>
          <a:stretch>
            <a:fillRect/>
          </a:stretch>
        </p:blipFill>
        <p:spPr bwMode="auto">
          <a:xfrm>
            <a:off x="7670800" y="3146425"/>
            <a:ext cx="1444625" cy="958850"/>
          </a:xfrm>
          <a:prstGeom prst="rect">
            <a:avLst/>
          </a:prstGeom>
          <a:noFill/>
          <a:ln w="9525">
            <a:noFill/>
            <a:miter lim="800000"/>
            <a:headEnd/>
            <a:tailEnd/>
          </a:ln>
        </p:spPr>
      </p:pic>
      <p:pic>
        <p:nvPicPr>
          <p:cNvPr id="276498" name="Picture 18" descr="mp00395_[1]"/>
          <p:cNvPicPr>
            <a:picLocks noChangeAspect="1" noChangeArrowheads="1"/>
          </p:cNvPicPr>
          <p:nvPr/>
        </p:nvPicPr>
        <p:blipFill>
          <a:blip r:embed="rId8" cstate="print"/>
          <a:srcRect/>
          <a:stretch>
            <a:fillRect/>
          </a:stretch>
        </p:blipFill>
        <p:spPr bwMode="auto">
          <a:xfrm>
            <a:off x="28575" y="2890838"/>
            <a:ext cx="1392238" cy="1404937"/>
          </a:xfrm>
          <a:prstGeom prst="rect">
            <a:avLst/>
          </a:prstGeom>
          <a:noFill/>
          <a:ln w="9525">
            <a:noFill/>
            <a:miter lim="800000"/>
            <a:headEnd/>
            <a:tailEnd/>
          </a:ln>
        </p:spPr>
      </p:pic>
      <p:sp>
        <p:nvSpPr>
          <p:cNvPr id="8211" name="TextBox 20"/>
          <p:cNvSpPr txBox="1">
            <a:spLocks noChangeArrowheads="1"/>
          </p:cNvSpPr>
          <p:nvPr/>
        </p:nvSpPr>
        <p:spPr bwMode="auto">
          <a:xfrm>
            <a:off x="50800" y="5346700"/>
            <a:ext cx="1905000" cy="923925"/>
          </a:xfrm>
          <a:prstGeom prst="rect">
            <a:avLst/>
          </a:prstGeom>
          <a:noFill/>
          <a:ln w="9525">
            <a:noFill/>
            <a:miter lim="800000"/>
            <a:headEnd/>
            <a:tailEnd/>
          </a:ln>
        </p:spPr>
        <p:txBody>
          <a:bodyPr>
            <a:spAutoFit/>
          </a:bodyPr>
          <a:lstStyle/>
          <a:p>
            <a:r>
              <a:rPr lang="en-US">
                <a:latin typeface="Calibri" pitchFamily="34" charset="0"/>
              </a:rPr>
              <a:t>Get the central meaning of what the verses said</a:t>
            </a:r>
          </a:p>
        </p:txBody>
      </p:sp>
      <p:sp>
        <p:nvSpPr>
          <p:cNvPr id="8212" name="TextBox 21"/>
          <p:cNvSpPr txBox="1">
            <a:spLocks noChangeArrowheads="1"/>
          </p:cNvSpPr>
          <p:nvPr/>
        </p:nvSpPr>
        <p:spPr bwMode="auto">
          <a:xfrm>
            <a:off x="3594100" y="5308600"/>
            <a:ext cx="1930400" cy="1200150"/>
          </a:xfrm>
          <a:prstGeom prst="rect">
            <a:avLst/>
          </a:prstGeom>
          <a:noFill/>
          <a:ln w="9525">
            <a:noFill/>
            <a:miter lim="800000"/>
            <a:headEnd/>
            <a:tailEnd/>
          </a:ln>
        </p:spPr>
        <p:txBody>
          <a:bodyPr>
            <a:spAutoFit/>
          </a:bodyPr>
          <a:lstStyle/>
          <a:p>
            <a:r>
              <a:rPr lang="en-US">
                <a:latin typeface="Calibri" pitchFamily="34" charset="0"/>
              </a:rPr>
              <a:t>Analyze the verses using questions like “Why” or “How”.</a:t>
            </a:r>
          </a:p>
        </p:txBody>
      </p:sp>
      <p:sp>
        <p:nvSpPr>
          <p:cNvPr id="8213" name="TextBox 22"/>
          <p:cNvSpPr txBox="1">
            <a:spLocks noChangeArrowheads="1"/>
          </p:cNvSpPr>
          <p:nvPr/>
        </p:nvSpPr>
        <p:spPr bwMode="auto">
          <a:xfrm>
            <a:off x="7124700" y="5308600"/>
            <a:ext cx="1930400" cy="1477963"/>
          </a:xfrm>
          <a:prstGeom prst="rect">
            <a:avLst/>
          </a:prstGeom>
          <a:noFill/>
          <a:ln w="9525">
            <a:noFill/>
            <a:miter lim="800000"/>
            <a:headEnd/>
            <a:tailEnd/>
          </a:ln>
        </p:spPr>
        <p:txBody>
          <a:bodyPr>
            <a:spAutoFit/>
          </a:bodyPr>
          <a:lstStyle/>
          <a:p>
            <a:r>
              <a:rPr lang="en-US">
                <a:latin typeface="Calibri" pitchFamily="34" charset="0"/>
              </a:rPr>
              <a:t>Liken the verses to yourself.  Look for a principle or doctrine you can apply. </a:t>
            </a:r>
          </a:p>
        </p:txBody>
      </p:sp>
      <p:sp>
        <p:nvSpPr>
          <p:cNvPr id="25" name="Circular Arrow 24"/>
          <p:cNvSpPr/>
          <p:nvPr/>
        </p:nvSpPr>
        <p:spPr bwMode="auto">
          <a:xfrm rot="19078795">
            <a:off x="1250950" y="4970463"/>
            <a:ext cx="2795588" cy="2862262"/>
          </a:xfrm>
          <a:prstGeom prst="circularArrow">
            <a:avLst>
              <a:gd name="adj1" fmla="val 12500"/>
              <a:gd name="adj2" fmla="val 1142319"/>
              <a:gd name="adj3" fmla="val 20457681"/>
              <a:gd name="adj4" fmla="val 15966655"/>
              <a:gd name="adj5" fmla="val 12500"/>
            </a:avLst>
          </a:prstGeom>
          <a:solidFill>
            <a:srgbClr val="FFC000"/>
          </a:solidFill>
          <a:ln w="19050" cap="flat" cmpd="sng" algn="ctr">
            <a:solidFill>
              <a:srgbClr val="FF0000"/>
            </a:solidFill>
            <a:prstDash val="solid"/>
            <a:round/>
            <a:headEnd type="none" w="med" len="med"/>
            <a:tailEnd type="none" w="med" len="med"/>
          </a:ln>
          <a:effectLst/>
        </p:spPr>
        <p:txBody>
          <a:bodyPr/>
          <a:lstStyle/>
          <a:p>
            <a:pPr>
              <a:defRPr/>
            </a:pPr>
            <a:endParaRPr lang="en-US" sz="1600"/>
          </a:p>
        </p:txBody>
      </p:sp>
      <p:sp>
        <p:nvSpPr>
          <p:cNvPr id="26" name="Circular Arrow 25"/>
          <p:cNvSpPr/>
          <p:nvPr/>
        </p:nvSpPr>
        <p:spPr bwMode="auto">
          <a:xfrm rot="19078795">
            <a:off x="4959350" y="4970463"/>
            <a:ext cx="2795588" cy="2862262"/>
          </a:xfrm>
          <a:prstGeom prst="circularArrow">
            <a:avLst>
              <a:gd name="adj1" fmla="val 12500"/>
              <a:gd name="adj2" fmla="val 1142319"/>
              <a:gd name="adj3" fmla="val 20457681"/>
              <a:gd name="adj4" fmla="val 15966655"/>
              <a:gd name="adj5" fmla="val 12500"/>
            </a:avLst>
          </a:prstGeom>
          <a:solidFill>
            <a:srgbClr val="FFC000"/>
          </a:solidFill>
          <a:ln w="19050" cap="flat" cmpd="sng" algn="ctr">
            <a:solidFill>
              <a:srgbClr val="FF0000"/>
            </a:solidFill>
            <a:prstDash val="solid"/>
            <a:round/>
            <a:headEnd type="none" w="med" len="med"/>
            <a:tailEnd type="none" w="med" len="med"/>
          </a:ln>
          <a:effectLst/>
        </p:spPr>
        <p:txBody>
          <a:bodyPr/>
          <a:lstStyle/>
          <a:p>
            <a:pPr>
              <a:defRPr/>
            </a:pPr>
            <a:endParaRPr lang="en-US" sz="1600"/>
          </a:p>
        </p:txBody>
      </p:sp>
    </p:spTree>
    <p:extLst>
      <p:ext uri="{BB962C8B-B14F-4D97-AF65-F5344CB8AC3E}">
        <p14:creationId xmlns:p14="http://schemas.microsoft.com/office/powerpoint/2010/main" val="38592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4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4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4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4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4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4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4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64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64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64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64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64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64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64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5" grpId="0"/>
      <p:bldP spid="276486" grpId="0"/>
      <p:bldP spid="276489" grpId="0"/>
      <p:bldP spid="276490" grpId="0"/>
      <p:bldP spid="276491" grpId="0" animBg="1"/>
      <p:bldP spid="276492" grpId="0" animBg="1"/>
      <p:bldP spid="276493" grpId="0" animBg="1"/>
      <p:bldP spid="276494" grpId="0" animBg="1"/>
      <p:bldP spid="276495" grpId="0" animBg="1"/>
      <p:bldP spid="2764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209800" y="274638"/>
            <a:ext cx="4711700" cy="1143000"/>
          </a:xfrm>
          <a:solidFill>
            <a:srgbClr val="FFFF00">
              <a:alpha val="39000"/>
            </a:srgbClr>
          </a:solidFill>
          <a:ln>
            <a:solidFill>
              <a:schemeClr val="tx1"/>
            </a:solidFill>
          </a:ln>
        </p:spPr>
        <p:txBody>
          <a:bodyPr rtlCol="0">
            <a:normAutofit fontScale="90000"/>
          </a:bodyPr>
          <a:lstStyle/>
          <a:p>
            <a:pPr eaLnBrk="1" fontAlgn="auto" hangingPunct="1">
              <a:spcAft>
                <a:spcPts val="0"/>
              </a:spcAft>
              <a:defRPr/>
            </a:pPr>
            <a:r>
              <a:rPr lang="en-US" sz="4000" dirty="0"/>
              <a:t>Which Best Describes </a:t>
            </a:r>
            <a:r>
              <a:rPr lang="en-US" sz="4000" dirty="0" smtClean="0"/>
              <a:t>                               Your </a:t>
            </a:r>
            <a:r>
              <a:rPr lang="en-US" sz="4000" dirty="0"/>
              <a:t>Scripture Study?</a:t>
            </a:r>
          </a:p>
        </p:txBody>
      </p:sp>
      <p:grpSp>
        <p:nvGrpSpPr>
          <p:cNvPr id="2" name="Group 3"/>
          <p:cNvGrpSpPr>
            <a:grpSpLocks/>
          </p:cNvGrpSpPr>
          <p:nvPr/>
        </p:nvGrpSpPr>
        <p:grpSpPr bwMode="auto">
          <a:xfrm>
            <a:off x="76200" y="1568450"/>
            <a:ext cx="1524000" cy="2509838"/>
            <a:chOff x="48" y="988"/>
            <a:chExt cx="960" cy="1581"/>
          </a:xfrm>
        </p:grpSpPr>
        <p:sp>
          <p:nvSpPr>
            <p:cNvPr id="13380" name="Text Box 4"/>
            <p:cNvSpPr txBox="1">
              <a:spLocks noChangeArrowheads="1"/>
            </p:cNvSpPr>
            <p:nvPr/>
          </p:nvSpPr>
          <p:spPr bwMode="auto">
            <a:xfrm>
              <a:off x="192" y="988"/>
              <a:ext cx="816" cy="480"/>
            </a:xfrm>
            <a:prstGeom prst="rect">
              <a:avLst/>
            </a:prstGeom>
            <a:noFill/>
            <a:ln w="9525">
              <a:noFill/>
              <a:miter lim="800000"/>
              <a:headEnd/>
              <a:tailEnd/>
            </a:ln>
          </p:spPr>
          <p:txBody>
            <a:bodyPr>
              <a:spAutoFit/>
            </a:bodyPr>
            <a:lstStyle/>
            <a:p>
              <a:pPr algn="ctr">
                <a:spcBef>
                  <a:spcPct val="50000"/>
                </a:spcBef>
              </a:pPr>
              <a:r>
                <a:rPr lang="en-US" sz="2200">
                  <a:latin typeface="Calibri" pitchFamily="34" charset="0"/>
                </a:rPr>
                <a:t>Water Skiing  </a:t>
              </a:r>
            </a:p>
          </p:txBody>
        </p:sp>
        <p:pic>
          <p:nvPicPr>
            <p:cNvPr id="13381" name="Picture 5" descr="MCPE01388_0000[1]"/>
            <p:cNvPicPr>
              <a:picLocks noChangeAspect="1" noChangeArrowheads="1"/>
            </p:cNvPicPr>
            <p:nvPr/>
          </p:nvPicPr>
          <p:blipFill>
            <a:blip r:embed="rId3" cstate="print"/>
            <a:srcRect/>
            <a:stretch>
              <a:fillRect/>
            </a:stretch>
          </p:blipFill>
          <p:spPr bwMode="auto">
            <a:xfrm flipH="1">
              <a:off x="48" y="1460"/>
              <a:ext cx="960" cy="1109"/>
            </a:xfrm>
            <a:prstGeom prst="rect">
              <a:avLst/>
            </a:prstGeom>
            <a:noFill/>
            <a:ln w="9525">
              <a:noFill/>
              <a:miter lim="800000"/>
              <a:headEnd/>
              <a:tailEnd/>
            </a:ln>
          </p:spPr>
        </p:pic>
      </p:grpSp>
      <p:grpSp>
        <p:nvGrpSpPr>
          <p:cNvPr id="3" name="Group 6"/>
          <p:cNvGrpSpPr>
            <a:grpSpLocks/>
          </p:cNvGrpSpPr>
          <p:nvPr/>
        </p:nvGrpSpPr>
        <p:grpSpPr bwMode="auto">
          <a:xfrm>
            <a:off x="6629400" y="3671888"/>
            <a:ext cx="2466975" cy="2271712"/>
            <a:chOff x="4176" y="2313"/>
            <a:chExt cx="1554" cy="1431"/>
          </a:xfrm>
        </p:grpSpPr>
        <p:sp>
          <p:nvSpPr>
            <p:cNvPr id="13378" name="Text Box 7"/>
            <p:cNvSpPr txBox="1">
              <a:spLocks noChangeArrowheads="1"/>
            </p:cNvSpPr>
            <p:nvPr/>
          </p:nvSpPr>
          <p:spPr bwMode="auto">
            <a:xfrm>
              <a:off x="4416" y="2313"/>
              <a:ext cx="1200" cy="269"/>
            </a:xfrm>
            <a:prstGeom prst="rect">
              <a:avLst/>
            </a:prstGeom>
            <a:noFill/>
            <a:ln w="9525">
              <a:noFill/>
              <a:miter lim="800000"/>
              <a:headEnd/>
              <a:tailEnd/>
            </a:ln>
          </p:spPr>
          <p:txBody>
            <a:bodyPr>
              <a:spAutoFit/>
            </a:bodyPr>
            <a:lstStyle/>
            <a:p>
              <a:pPr algn="ctr">
                <a:spcBef>
                  <a:spcPct val="50000"/>
                </a:spcBef>
              </a:pPr>
              <a:r>
                <a:rPr lang="en-US" sz="2200">
                  <a:latin typeface="Calibri" pitchFamily="34" charset="0"/>
                </a:rPr>
                <a:t>Scuba Diving </a:t>
              </a:r>
            </a:p>
          </p:txBody>
        </p:sp>
        <p:pic>
          <p:nvPicPr>
            <p:cNvPr id="13379" name="Picture 8" descr="MCPE01387_0000[1]"/>
            <p:cNvPicPr>
              <a:picLocks noChangeAspect="1" noChangeArrowheads="1"/>
            </p:cNvPicPr>
            <p:nvPr/>
          </p:nvPicPr>
          <p:blipFill>
            <a:blip r:embed="rId4" cstate="print"/>
            <a:srcRect/>
            <a:stretch>
              <a:fillRect/>
            </a:stretch>
          </p:blipFill>
          <p:spPr bwMode="auto">
            <a:xfrm>
              <a:off x="4176" y="2598"/>
              <a:ext cx="1554" cy="1146"/>
            </a:xfrm>
            <a:prstGeom prst="rect">
              <a:avLst/>
            </a:prstGeom>
            <a:noFill/>
            <a:ln w="9525">
              <a:noFill/>
              <a:miter lim="800000"/>
              <a:headEnd/>
              <a:tailEnd/>
            </a:ln>
          </p:spPr>
        </p:pic>
      </p:grpSp>
      <p:grpSp>
        <p:nvGrpSpPr>
          <p:cNvPr id="4" name="Group 9"/>
          <p:cNvGrpSpPr>
            <a:grpSpLocks/>
          </p:cNvGrpSpPr>
          <p:nvPr/>
        </p:nvGrpSpPr>
        <p:grpSpPr bwMode="auto">
          <a:xfrm>
            <a:off x="1981200" y="2605088"/>
            <a:ext cx="1814513" cy="1555750"/>
            <a:chOff x="1248" y="1641"/>
            <a:chExt cx="1143" cy="980"/>
          </a:xfrm>
        </p:grpSpPr>
        <p:sp>
          <p:nvSpPr>
            <p:cNvPr id="13376" name="Text Box 10"/>
            <p:cNvSpPr txBox="1">
              <a:spLocks noChangeArrowheads="1"/>
            </p:cNvSpPr>
            <p:nvPr/>
          </p:nvSpPr>
          <p:spPr bwMode="auto">
            <a:xfrm>
              <a:off x="1392" y="1641"/>
              <a:ext cx="960" cy="269"/>
            </a:xfrm>
            <a:prstGeom prst="rect">
              <a:avLst/>
            </a:prstGeom>
            <a:noFill/>
            <a:ln w="9525">
              <a:noFill/>
              <a:miter lim="800000"/>
              <a:headEnd/>
              <a:tailEnd/>
            </a:ln>
          </p:spPr>
          <p:txBody>
            <a:bodyPr>
              <a:spAutoFit/>
            </a:bodyPr>
            <a:lstStyle/>
            <a:p>
              <a:pPr algn="ctr">
                <a:spcBef>
                  <a:spcPct val="50000"/>
                </a:spcBef>
              </a:pPr>
              <a:r>
                <a:rPr lang="en-US" sz="2200">
                  <a:latin typeface="Calibri" pitchFamily="34" charset="0"/>
                </a:rPr>
                <a:t>Swimming </a:t>
              </a:r>
            </a:p>
          </p:txBody>
        </p:sp>
        <p:pic>
          <p:nvPicPr>
            <p:cNvPr id="13377" name="Picture 11" descr="MCj03328760000[1]"/>
            <p:cNvPicPr>
              <a:picLocks noChangeAspect="1" noChangeArrowheads="1"/>
            </p:cNvPicPr>
            <p:nvPr/>
          </p:nvPicPr>
          <p:blipFill>
            <a:blip r:embed="rId5" cstate="print"/>
            <a:srcRect/>
            <a:stretch>
              <a:fillRect/>
            </a:stretch>
          </p:blipFill>
          <p:spPr bwMode="auto">
            <a:xfrm flipH="1">
              <a:off x="1248" y="2160"/>
              <a:ext cx="1143" cy="461"/>
            </a:xfrm>
            <a:prstGeom prst="rect">
              <a:avLst/>
            </a:prstGeom>
            <a:noFill/>
            <a:ln w="9525">
              <a:noFill/>
              <a:miter lim="800000"/>
              <a:headEnd/>
              <a:tailEnd/>
            </a:ln>
          </p:spPr>
        </p:pic>
      </p:grpSp>
      <p:grpSp>
        <p:nvGrpSpPr>
          <p:cNvPr id="5" name="Group 12"/>
          <p:cNvGrpSpPr>
            <a:grpSpLocks/>
          </p:cNvGrpSpPr>
          <p:nvPr/>
        </p:nvGrpSpPr>
        <p:grpSpPr bwMode="auto">
          <a:xfrm>
            <a:off x="4191000" y="2986088"/>
            <a:ext cx="2395538" cy="2424112"/>
            <a:chOff x="2640" y="1881"/>
            <a:chExt cx="1509" cy="1527"/>
          </a:xfrm>
        </p:grpSpPr>
        <p:sp>
          <p:nvSpPr>
            <p:cNvPr id="13323" name="Text Box 13"/>
            <p:cNvSpPr txBox="1">
              <a:spLocks noChangeArrowheads="1"/>
            </p:cNvSpPr>
            <p:nvPr/>
          </p:nvSpPr>
          <p:spPr bwMode="auto">
            <a:xfrm>
              <a:off x="2928" y="1881"/>
              <a:ext cx="1008" cy="269"/>
            </a:xfrm>
            <a:prstGeom prst="rect">
              <a:avLst/>
            </a:prstGeom>
            <a:noFill/>
            <a:ln w="9525">
              <a:noFill/>
              <a:miter lim="800000"/>
              <a:headEnd/>
              <a:tailEnd/>
            </a:ln>
          </p:spPr>
          <p:txBody>
            <a:bodyPr>
              <a:spAutoFit/>
            </a:bodyPr>
            <a:lstStyle/>
            <a:p>
              <a:pPr algn="ctr">
                <a:spcBef>
                  <a:spcPct val="50000"/>
                </a:spcBef>
              </a:pPr>
              <a:r>
                <a:rPr lang="en-US" sz="2200">
                  <a:latin typeface="Calibri" pitchFamily="34" charset="0"/>
                </a:rPr>
                <a:t>Snorkeling </a:t>
              </a:r>
            </a:p>
          </p:txBody>
        </p:sp>
        <p:grpSp>
          <p:nvGrpSpPr>
            <p:cNvPr id="13324" name="Group 14"/>
            <p:cNvGrpSpPr>
              <a:grpSpLocks/>
            </p:cNvGrpSpPr>
            <p:nvPr/>
          </p:nvGrpSpPr>
          <p:grpSpPr bwMode="auto">
            <a:xfrm flipH="1">
              <a:off x="2640" y="2192"/>
              <a:ext cx="1509" cy="1216"/>
              <a:chOff x="2616" y="1992"/>
              <a:chExt cx="1509" cy="1216"/>
            </a:xfrm>
          </p:grpSpPr>
          <p:sp>
            <p:nvSpPr>
              <p:cNvPr id="13326" name="Freeform 15"/>
              <p:cNvSpPr>
                <a:spLocks/>
              </p:cNvSpPr>
              <p:nvPr/>
            </p:nvSpPr>
            <p:spPr bwMode="auto">
              <a:xfrm>
                <a:off x="2725" y="2073"/>
                <a:ext cx="1303" cy="1037"/>
              </a:xfrm>
              <a:custGeom>
                <a:avLst/>
                <a:gdLst>
                  <a:gd name="T0" fmla="*/ 119 w 1303"/>
                  <a:gd name="T1" fmla="*/ 154 h 1037"/>
                  <a:gd name="T2" fmla="*/ 90 w 1303"/>
                  <a:gd name="T3" fmla="*/ 192 h 1037"/>
                  <a:gd name="T4" fmla="*/ 66 w 1303"/>
                  <a:gd name="T5" fmla="*/ 236 h 1037"/>
                  <a:gd name="T6" fmla="*/ 44 w 1303"/>
                  <a:gd name="T7" fmla="*/ 285 h 1037"/>
                  <a:gd name="T8" fmla="*/ 26 w 1303"/>
                  <a:gd name="T9" fmla="*/ 339 h 1037"/>
                  <a:gd name="T10" fmla="*/ 12 w 1303"/>
                  <a:gd name="T11" fmla="*/ 396 h 1037"/>
                  <a:gd name="T12" fmla="*/ 4 w 1303"/>
                  <a:gd name="T13" fmla="*/ 457 h 1037"/>
                  <a:gd name="T14" fmla="*/ 0 w 1303"/>
                  <a:gd name="T15" fmla="*/ 522 h 1037"/>
                  <a:gd name="T16" fmla="*/ 4 w 1303"/>
                  <a:gd name="T17" fmla="*/ 588 h 1037"/>
                  <a:gd name="T18" fmla="*/ 15 w 1303"/>
                  <a:gd name="T19" fmla="*/ 657 h 1037"/>
                  <a:gd name="T20" fmla="*/ 33 w 1303"/>
                  <a:gd name="T21" fmla="*/ 726 h 1037"/>
                  <a:gd name="T22" fmla="*/ 63 w 1303"/>
                  <a:gd name="T23" fmla="*/ 791 h 1037"/>
                  <a:gd name="T24" fmla="*/ 107 w 1303"/>
                  <a:gd name="T25" fmla="*/ 848 h 1037"/>
                  <a:gd name="T26" fmla="*/ 161 w 1303"/>
                  <a:gd name="T27" fmla="*/ 896 h 1037"/>
                  <a:gd name="T28" fmla="*/ 228 w 1303"/>
                  <a:gd name="T29" fmla="*/ 937 h 1037"/>
                  <a:gd name="T30" fmla="*/ 304 w 1303"/>
                  <a:gd name="T31" fmla="*/ 972 h 1037"/>
                  <a:gd name="T32" fmla="*/ 389 w 1303"/>
                  <a:gd name="T33" fmla="*/ 998 h 1037"/>
                  <a:gd name="T34" fmla="*/ 481 w 1303"/>
                  <a:gd name="T35" fmla="*/ 1017 h 1037"/>
                  <a:gd name="T36" fmla="*/ 581 w 1303"/>
                  <a:gd name="T37" fmla="*/ 1031 h 1037"/>
                  <a:gd name="T38" fmla="*/ 685 w 1303"/>
                  <a:gd name="T39" fmla="*/ 1037 h 1037"/>
                  <a:gd name="T40" fmla="*/ 794 w 1303"/>
                  <a:gd name="T41" fmla="*/ 1035 h 1037"/>
                  <a:gd name="T42" fmla="*/ 903 w 1303"/>
                  <a:gd name="T43" fmla="*/ 1027 h 1037"/>
                  <a:gd name="T44" fmla="*/ 1000 w 1303"/>
                  <a:gd name="T45" fmla="*/ 1004 h 1037"/>
                  <a:gd name="T46" fmla="*/ 1082 w 1303"/>
                  <a:gd name="T47" fmla="*/ 968 h 1037"/>
                  <a:gd name="T48" fmla="*/ 1150 w 1303"/>
                  <a:gd name="T49" fmla="*/ 918 h 1037"/>
                  <a:gd name="T50" fmla="*/ 1206 w 1303"/>
                  <a:gd name="T51" fmla="*/ 856 h 1037"/>
                  <a:gd name="T52" fmla="*/ 1248 w 1303"/>
                  <a:gd name="T53" fmla="*/ 788 h 1037"/>
                  <a:gd name="T54" fmla="*/ 1277 w 1303"/>
                  <a:gd name="T55" fmla="*/ 712 h 1037"/>
                  <a:gd name="T56" fmla="*/ 1296 w 1303"/>
                  <a:gd name="T57" fmla="*/ 629 h 1037"/>
                  <a:gd name="T58" fmla="*/ 1303 w 1303"/>
                  <a:gd name="T59" fmla="*/ 543 h 1037"/>
                  <a:gd name="T60" fmla="*/ 1299 w 1303"/>
                  <a:gd name="T61" fmla="*/ 456 h 1037"/>
                  <a:gd name="T62" fmla="*/ 1286 w 1303"/>
                  <a:gd name="T63" fmla="*/ 368 h 1037"/>
                  <a:gd name="T64" fmla="*/ 1260 w 1303"/>
                  <a:gd name="T65" fmla="*/ 285 h 1037"/>
                  <a:gd name="T66" fmla="*/ 1223 w 1303"/>
                  <a:gd name="T67" fmla="*/ 216 h 1037"/>
                  <a:gd name="T68" fmla="*/ 1173 w 1303"/>
                  <a:gd name="T69" fmla="*/ 159 h 1037"/>
                  <a:gd name="T70" fmla="*/ 1116 w 1303"/>
                  <a:gd name="T71" fmla="*/ 113 h 1037"/>
                  <a:gd name="T72" fmla="*/ 1053 w 1303"/>
                  <a:gd name="T73" fmla="*/ 78 h 1037"/>
                  <a:gd name="T74" fmla="*/ 988 w 1303"/>
                  <a:gd name="T75" fmla="*/ 50 h 1037"/>
                  <a:gd name="T76" fmla="*/ 920 w 1303"/>
                  <a:gd name="T77" fmla="*/ 31 h 1037"/>
                  <a:gd name="T78" fmla="*/ 853 w 1303"/>
                  <a:gd name="T79" fmla="*/ 17 h 1037"/>
                  <a:gd name="T80" fmla="*/ 792 w 1303"/>
                  <a:gd name="T81" fmla="*/ 9 h 1037"/>
                  <a:gd name="T82" fmla="*/ 735 w 1303"/>
                  <a:gd name="T83" fmla="*/ 4 h 1037"/>
                  <a:gd name="T84" fmla="*/ 687 w 1303"/>
                  <a:gd name="T85" fmla="*/ 3 h 1037"/>
                  <a:gd name="T86" fmla="*/ 639 w 1303"/>
                  <a:gd name="T87" fmla="*/ 2 h 1037"/>
                  <a:gd name="T88" fmla="*/ 588 w 1303"/>
                  <a:gd name="T89" fmla="*/ 0 h 1037"/>
                  <a:gd name="T90" fmla="*/ 535 w 1303"/>
                  <a:gd name="T91" fmla="*/ 2 h 1037"/>
                  <a:gd name="T92" fmla="*/ 480 w 1303"/>
                  <a:gd name="T93" fmla="*/ 4 h 1037"/>
                  <a:gd name="T94" fmla="*/ 424 w 1303"/>
                  <a:gd name="T95" fmla="*/ 10 h 1037"/>
                  <a:gd name="T96" fmla="*/ 369 w 1303"/>
                  <a:gd name="T97" fmla="*/ 20 h 1037"/>
                  <a:gd name="T98" fmla="*/ 314 w 1303"/>
                  <a:gd name="T99" fmla="*/ 32 h 1037"/>
                  <a:gd name="T100" fmla="*/ 262 w 1303"/>
                  <a:gd name="T101" fmla="*/ 53 h 1037"/>
                  <a:gd name="T102" fmla="*/ 211 w 1303"/>
                  <a:gd name="T103" fmla="*/ 78 h 1037"/>
                  <a:gd name="T104" fmla="*/ 165 w 1303"/>
                  <a:gd name="T105" fmla="*/ 110 h 10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3"/>
                  <a:gd name="T160" fmla="*/ 0 h 1037"/>
                  <a:gd name="T161" fmla="*/ 1303 w 1303"/>
                  <a:gd name="T162" fmla="*/ 1037 h 10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3" h="1037">
                    <a:moveTo>
                      <a:pt x="144" y="129"/>
                    </a:moveTo>
                    <a:lnTo>
                      <a:pt x="138" y="134"/>
                    </a:lnTo>
                    <a:lnTo>
                      <a:pt x="134" y="139"/>
                    </a:lnTo>
                    <a:lnTo>
                      <a:pt x="129" y="143"/>
                    </a:lnTo>
                    <a:lnTo>
                      <a:pt x="124" y="149"/>
                    </a:lnTo>
                    <a:lnTo>
                      <a:pt x="119" y="154"/>
                    </a:lnTo>
                    <a:lnTo>
                      <a:pt x="114" y="160"/>
                    </a:lnTo>
                    <a:lnTo>
                      <a:pt x="109" y="166"/>
                    </a:lnTo>
                    <a:lnTo>
                      <a:pt x="104" y="173"/>
                    </a:lnTo>
                    <a:lnTo>
                      <a:pt x="100" y="179"/>
                    </a:lnTo>
                    <a:lnTo>
                      <a:pt x="95" y="186"/>
                    </a:lnTo>
                    <a:lnTo>
                      <a:pt x="90" y="192"/>
                    </a:lnTo>
                    <a:lnTo>
                      <a:pt x="86" y="198"/>
                    </a:lnTo>
                    <a:lnTo>
                      <a:pt x="81" y="205"/>
                    </a:lnTo>
                    <a:lnTo>
                      <a:pt x="78" y="213"/>
                    </a:lnTo>
                    <a:lnTo>
                      <a:pt x="73" y="220"/>
                    </a:lnTo>
                    <a:lnTo>
                      <a:pt x="69" y="228"/>
                    </a:lnTo>
                    <a:lnTo>
                      <a:pt x="66" y="236"/>
                    </a:lnTo>
                    <a:lnTo>
                      <a:pt x="61" y="243"/>
                    </a:lnTo>
                    <a:lnTo>
                      <a:pt x="57" y="251"/>
                    </a:lnTo>
                    <a:lnTo>
                      <a:pt x="54" y="260"/>
                    </a:lnTo>
                    <a:lnTo>
                      <a:pt x="50" y="268"/>
                    </a:lnTo>
                    <a:lnTo>
                      <a:pt x="46" y="276"/>
                    </a:lnTo>
                    <a:lnTo>
                      <a:pt x="44" y="285"/>
                    </a:lnTo>
                    <a:lnTo>
                      <a:pt x="40" y="294"/>
                    </a:lnTo>
                    <a:lnTo>
                      <a:pt x="38" y="302"/>
                    </a:lnTo>
                    <a:lnTo>
                      <a:pt x="34" y="311"/>
                    </a:lnTo>
                    <a:lnTo>
                      <a:pt x="31" y="320"/>
                    </a:lnTo>
                    <a:lnTo>
                      <a:pt x="28" y="330"/>
                    </a:lnTo>
                    <a:lnTo>
                      <a:pt x="26" y="339"/>
                    </a:lnTo>
                    <a:lnTo>
                      <a:pt x="23" y="348"/>
                    </a:lnTo>
                    <a:lnTo>
                      <a:pt x="21" y="358"/>
                    </a:lnTo>
                    <a:lnTo>
                      <a:pt x="18" y="368"/>
                    </a:lnTo>
                    <a:lnTo>
                      <a:pt x="16" y="377"/>
                    </a:lnTo>
                    <a:lnTo>
                      <a:pt x="14" y="386"/>
                    </a:lnTo>
                    <a:lnTo>
                      <a:pt x="12" y="396"/>
                    </a:lnTo>
                    <a:lnTo>
                      <a:pt x="11" y="406"/>
                    </a:lnTo>
                    <a:lnTo>
                      <a:pt x="9" y="416"/>
                    </a:lnTo>
                    <a:lnTo>
                      <a:pt x="8" y="426"/>
                    </a:lnTo>
                    <a:lnTo>
                      <a:pt x="5" y="437"/>
                    </a:lnTo>
                    <a:lnTo>
                      <a:pt x="5" y="446"/>
                    </a:lnTo>
                    <a:lnTo>
                      <a:pt x="4" y="457"/>
                    </a:lnTo>
                    <a:lnTo>
                      <a:pt x="3" y="468"/>
                    </a:lnTo>
                    <a:lnTo>
                      <a:pt x="1" y="478"/>
                    </a:lnTo>
                    <a:lnTo>
                      <a:pt x="1" y="489"/>
                    </a:lnTo>
                    <a:lnTo>
                      <a:pt x="0" y="500"/>
                    </a:lnTo>
                    <a:lnTo>
                      <a:pt x="0" y="511"/>
                    </a:lnTo>
                    <a:lnTo>
                      <a:pt x="0" y="522"/>
                    </a:lnTo>
                    <a:lnTo>
                      <a:pt x="1" y="532"/>
                    </a:lnTo>
                    <a:lnTo>
                      <a:pt x="1" y="543"/>
                    </a:lnTo>
                    <a:lnTo>
                      <a:pt x="1" y="554"/>
                    </a:lnTo>
                    <a:lnTo>
                      <a:pt x="3" y="565"/>
                    </a:lnTo>
                    <a:lnTo>
                      <a:pt x="4" y="577"/>
                    </a:lnTo>
                    <a:lnTo>
                      <a:pt x="4" y="588"/>
                    </a:lnTo>
                    <a:lnTo>
                      <a:pt x="5" y="599"/>
                    </a:lnTo>
                    <a:lnTo>
                      <a:pt x="8" y="611"/>
                    </a:lnTo>
                    <a:lnTo>
                      <a:pt x="9" y="622"/>
                    </a:lnTo>
                    <a:lnTo>
                      <a:pt x="11" y="634"/>
                    </a:lnTo>
                    <a:lnTo>
                      <a:pt x="12" y="645"/>
                    </a:lnTo>
                    <a:lnTo>
                      <a:pt x="15" y="657"/>
                    </a:lnTo>
                    <a:lnTo>
                      <a:pt x="17" y="668"/>
                    </a:lnTo>
                    <a:lnTo>
                      <a:pt x="21" y="680"/>
                    </a:lnTo>
                    <a:lnTo>
                      <a:pt x="23" y="691"/>
                    </a:lnTo>
                    <a:lnTo>
                      <a:pt x="27" y="703"/>
                    </a:lnTo>
                    <a:lnTo>
                      <a:pt x="31" y="715"/>
                    </a:lnTo>
                    <a:lnTo>
                      <a:pt x="33" y="726"/>
                    </a:lnTo>
                    <a:lnTo>
                      <a:pt x="38" y="737"/>
                    </a:lnTo>
                    <a:lnTo>
                      <a:pt x="41" y="748"/>
                    </a:lnTo>
                    <a:lnTo>
                      <a:pt x="46" y="759"/>
                    </a:lnTo>
                    <a:lnTo>
                      <a:pt x="51" y="770"/>
                    </a:lnTo>
                    <a:lnTo>
                      <a:pt x="57" y="781"/>
                    </a:lnTo>
                    <a:lnTo>
                      <a:pt x="63" y="791"/>
                    </a:lnTo>
                    <a:lnTo>
                      <a:pt x="69" y="800"/>
                    </a:lnTo>
                    <a:lnTo>
                      <a:pt x="77" y="810"/>
                    </a:lnTo>
                    <a:lnTo>
                      <a:pt x="84" y="820"/>
                    </a:lnTo>
                    <a:lnTo>
                      <a:pt x="90" y="829"/>
                    </a:lnTo>
                    <a:lnTo>
                      <a:pt x="98" y="839"/>
                    </a:lnTo>
                    <a:lnTo>
                      <a:pt x="107" y="848"/>
                    </a:lnTo>
                    <a:lnTo>
                      <a:pt x="115" y="856"/>
                    </a:lnTo>
                    <a:lnTo>
                      <a:pt x="124" y="865"/>
                    </a:lnTo>
                    <a:lnTo>
                      <a:pt x="134" y="873"/>
                    </a:lnTo>
                    <a:lnTo>
                      <a:pt x="142" y="880"/>
                    </a:lnTo>
                    <a:lnTo>
                      <a:pt x="152" y="889"/>
                    </a:lnTo>
                    <a:lnTo>
                      <a:pt x="161" y="896"/>
                    </a:lnTo>
                    <a:lnTo>
                      <a:pt x="172" y="903"/>
                    </a:lnTo>
                    <a:lnTo>
                      <a:pt x="182" y="911"/>
                    </a:lnTo>
                    <a:lnTo>
                      <a:pt x="193" y="918"/>
                    </a:lnTo>
                    <a:lnTo>
                      <a:pt x="205" y="924"/>
                    </a:lnTo>
                    <a:lnTo>
                      <a:pt x="216" y="931"/>
                    </a:lnTo>
                    <a:lnTo>
                      <a:pt x="228" y="937"/>
                    </a:lnTo>
                    <a:lnTo>
                      <a:pt x="240" y="943"/>
                    </a:lnTo>
                    <a:lnTo>
                      <a:pt x="252" y="949"/>
                    </a:lnTo>
                    <a:lnTo>
                      <a:pt x="266" y="955"/>
                    </a:lnTo>
                    <a:lnTo>
                      <a:pt x="278" y="961"/>
                    </a:lnTo>
                    <a:lnTo>
                      <a:pt x="291" y="966"/>
                    </a:lnTo>
                    <a:lnTo>
                      <a:pt x="304" y="972"/>
                    </a:lnTo>
                    <a:lnTo>
                      <a:pt x="318" y="977"/>
                    </a:lnTo>
                    <a:lnTo>
                      <a:pt x="331" y="982"/>
                    </a:lnTo>
                    <a:lnTo>
                      <a:pt x="346" y="986"/>
                    </a:lnTo>
                    <a:lnTo>
                      <a:pt x="359" y="991"/>
                    </a:lnTo>
                    <a:lnTo>
                      <a:pt x="375" y="994"/>
                    </a:lnTo>
                    <a:lnTo>
                      <a:pt x="389" y="998"/>
                    </a:lnTo>
                    <a:lnTo>
                      <a:pt x="404" y="1001"/>
                    </a:lnTo>
                    <a:lnTo>
                      <a:pt x="418" y="1005"/>
                    </a:lnTo>
                    <a:lnTo>
                      <a:pt x="434" y="1009"/>
                    </a:lnTo>
                    <a:lnTo>
                      <a:pt x="450" y="1012"/>
                    </a:lnTo>
                    <a:lnTo>
                      <a:pt x="466" y="1015"/>
                    </a:lnTo>
                    <a:lnTo>
                      <a:pt x="481" y="1017"/>
                    </a:lnTo>
                    <a:lnTo>
                      <a:pt x="498" y="1021"/>
                    </a:lnTo>
                    <a:lnTo>
                      <a:pt x="514" y="1023"/>
                    </a:lnTo>
                    <a:lnTo>
                      <a:pt x="530" y="1024"/>
                    </a:lnTo>
                    <a:lnTo>
                      <a:pt x="547" y="1027"/>
                    </a:lnTo>
                    <a:lnTo>
                      <a:pt x="564" y="1029"/>
                    </a:lnTo>
                    <a:lnTo>
                      <a:pt x="581" y="1031"/>
                    </a:lnTo>
                    <a:lnTo>
                      <a:pt x="598" y="1032"/>
                    </a:lnTo>
                    <a:lnTo>
                      <a:pt x="615" y="1033"/>
                    </a:lnTo>
                    <a:lnTo>
                      <a:pt x="633" y="1034"/>
                    </a:lnTo>
                    <a:lnTo>
                      <a:pt x="650" y="1035"/>
                    </a:lnTo>
                    <a:lnTo>
                      <a:pt x="667" y="1035"/>
                    </a:lnTo>
                    <a:lnTo>
                      <a:pt x="685" y="1037"/>
                    </a:lnTo>
                    <a:lnTo>
                      <a:pt x="703" y="1037"/>
                    </a:lnTo>
                    <a:lnTo>
                      <a:pt x="721" y="1037"/>
                    </a:lnTo>
                    <a:lnTo>
                      <a:pt x="738" y="1037"/>
                    </a:lnTo>
                    <a:lnTo>
                      <a:pt x="756" y="1037"/>
                    </a:lnTo>
                    <a:lnTo>
                      <a:pt x="776" y="1037"/>
                    </a:lnTo>
                    <a:lnTo>
                      <a:pt x="794" y="1035"/>
                    </a:lnTo>
                    <a:lnTo>
                      <a:pt x="812" y="1035"/>
                    </a:lnTo>
                    <a:lnTo>
                      <a:pt x="830" y="1034"/>
                    </a:lnTo>
                    <a:lnTo>
                      <a:pt x="850" y="1034"/>
                    </a:lnTo>
                    <a:lnTo>
                      <a:pt x="868" y="1032"/>
                    </a:lnTo>
                    <a:lnTo>
                      <a:pt x="886" y="1029"/>
                    </a:lnTo>
                    <a:lnTo>
                      <a:pt x="903" y="1027"/>
                    </a:lnTo>
                    <a:lnTo>
                      <a:pt x="921" y="1024"/>
                    </a:lnTo>
                    <a:lnTo>
                      <a:pt x="937" y="1021"/>
                    </a:lnTo>
                    <a:lnTo>
                      <a:pt x="954" y="1017"/>
                    </a:lnTo>
                    <a:lnTo>
                      <a:pt x="970" y="1014"/>
                    </a:lnTo>
                    <a:lnTo>
                      <a:pt x="985" y="1010"/>
                    </a:lnTo>
                    <a:lnTo>
                      <a:pt x="1000" y="1004"/>
                    </a:lnTo>
                    <a:lnTo>
                      <a:pt x="1014" y="999"/>
                    </a:lnTo>
                    <a:lnTo>
                      <a:pt x="1029" y="993"/>
                    </a:lnTo>
                    <a:lnTo>
                      <a:pt x="1044" y="988"/>
                    </a:lnTo>
                    <a:lnTo>
                      <a:pt x="1057" y="981"/>
                    </a:lnTo>
                    <a:lnTo>
                      <a:pt x="1070" y="975"/>
                    </a:lnTo>
                    <a:lnTo>
                      <a:pt x="1082" y="968"/>
                    </a:lnTo>
                    <a:lnTo>
                      <a:pt x="1096" y="960"/>
                    </a:lnTo>
                    <a:lnTo>
                      <a:pt x="1107" y="952"/>
                    </a:lnTo>
                    <a:lnTo>
                      <a:pt x="1119" y="943"/>
                    </a:lnTo>
                    <a:lnTo>
                      <a:pt x="1130" y="935"/>
                    </a:lnTo>
                    <a:lnTo>
                      <a:pt x="1140" y="926"/>
                    </a:lnTo>
                    <a:lnTo>
                      <a:pt x="1150" y="918"/>
                    </a:lnTo>
                    <a:lnTo>
                      <a:pt x="1161" y="908"/>
                    </a:lnTo>
                    <a:lnTo>
                      <a:pt x="1171" y="898"/>
                    </a:lnTo>
                    <a:lnTo>
                      <a:pt x="1180" y="889"/>
                    </a:lnTo>
                    <a:lnTo>
                      <a:pt x="1189" y="878"/>
                    </a:lnTo>
                    <a:lnTo>
                      <a:pt x="1197" y="868"/>
                    </a:lnTo>
                    <a:lnTo>
                      <a:pt x="1206" y="856"/>
                    </a:lnTo>
                    <a:lnTo>
                      <a:pt x="1214" y="846"/>
                    </a:lnTo>
                    <a:lnTo>
                      <a:pt x="1222" y="834"/>
                    </a:lnTo>
                    <a:lnTo>
                      <a:pt x="1229" y="823"/>
                    </a:lnTo>
                    <a:lnTo>
                      <a:pt x="1235" y="812"/>
                    </a:lnTo>
                    <a:lnTo>
                      <a:pt x="1242" y="800"/>
                    </a:lnTo>
                    <a:lnTo>
                      <a:pt x="1248" y="788"/>
                    </a:lnTo>
                    <a:lnTo>
                      <a:pt x="1254" y="776"/>
                    </a:lnTo>
                    <a:lnTo>
                      <a:pt x="1259" y="763"/>
                    </a:lnTo>
                    <a:lnTo>
                      <a:pt x="1264" y="751"/>
                    </a:lnTo>
                    <a:lnTo>
                      <a:pt x="1269" y="737"/>
                    </a:lnTo>
                    <a:lnTo>
                      <a:pt x="1274" y="724"/>
                    </a:lnTo>
                    <a:lnTo>
                      <a:pt x="1277" y="712"/>
                    </a:lnTo>
                    <a:lnTo>
                      <a:pt x="1282" y="698"/>
                    </a:lnTo>
                    <a:lnTo>
                      <a:pt x="1286" y="684"/>
                    </a:lnTo>
                    <a:lnTo>
                      <a:pt x="1288" y="671"/>
                    </a:lnTo>
                    <a:lnTo>
                      <a:pt x="1291" y="657"/>
                    </a:lnTo>
                    <a:lnTo>
                      <a:pt x="1294" y="643"/>
                    </a:lnTo>
                    <a:lnTo>
                      <a:pt x="1296" y="629"/>
                    </a:lnTo>
                    <a:lnTo>
                      <a:pt x="1298" y="615"/>
                    </a:lnTo>
                    <a:lnTo>
                      <a:pt x="1299" y="600"/>
                    </a:lnTo>
                    <a:lnTo>
                      <a:pt x="1302" y="587"/>
                    </a:lnTo>
                    <a:lnTo>
                      <a:pt x="1302" y="572"/>
                    </a:lnTo>
                    <a:lnTo>
                      <a:pt x="1303" y="558"/>
                    </a:lnTo>
                    <a:lnTo>
                      <a:pt x="1303" y="543"/>
                    </a:lnTo>
                    <a:lnTo>
                      <a:pt x="1303" y="529"/>
                    </a:lnTo>
                    <a:lnTo>
                      <a:pt x="1303" y="514"/>
                    </a:lnTo>
                    <a:lnTo>
                      <a:pt x="1303" y="500"/>
                    </a:lnTo>
                    <a:lnTo>
                      <a:pt x="1302" y="485"/>
                    </a:lnTo>
                    <a:lnTo>
                      <a:pt x="1300" y="471"/>
                    </a:lnTo>
                    <a:lnTo>
                      <a:pt x="1299" y="456"/>
                    </a:lnTo>
                    <a:lnTo>
                      <a:pt x="1297" y="442"/>
                    </a:lnTo>
                    <a:lnTo>
                      <a:pt x="1296" y="426"/>
                    </a:lnTo>
                    <a:lnTo>
                      <a:pt x="1294" y="412"/>
                    </a:lnTo>
                    <a:lnTo>
                      <a:pt x="1291" y="397"/>
                    </a:lnTo>
                    <a:lnTo>
                      <a:pt x="1288" y="382"/>
                    </a:lnTo>
                    <a:lnTo>
                      <a:pt x="1286" y="368"/>
                    </a:lnTo>
                    <a:lnTo>
                      <a:pt x="1283" y="354"/>
                    </a:lnTo>
                    <a:lnTo>
                      <a:pt x="1279" y="339"/>
                    </a:lnTo>
                    <a:lnTo>
                      <a:pt x="1275" y="325"/>
                    </a:lnTo>
                    <a:lnTo>
                      <a:pt x="1270" y="311"/>
                    </a:lnTo>
                    <a:lnTo>
                      <a:pt x="1265" y="297"/>
                    </a:lnTo>
                    <a:lnTo>
                      <a:pt x="1260" y="285"/>
                    </a:lnTo>
                    <a:lnTo>
                      <a:pt x="1254" y="273"/>
                    </a:lnTo>
                    <a:lnTo>
                      <a:pt x="1248" y="261"/>
                    </a:lnTo>
                    <a:lnTo>
                      <a:pt x="1243" y="249"/>
                    </a:lnTo>
                    <a:lnTo>
                      <a:pt x="1236" y="238"/>
                    </a:lnTo>
                    <a:lnTo>
                      <a:pt x="1229" y="227"/>
                    </a:lnTo>
                    <a:lnTo>
                      <a:pt x="1223" y="216"/>
                    </a:lnTo>
                    <a:lnTo>
                      <a:pt x="1216" y="205"/>
                    </a:lnTo>
                    <a:lnTo>
                      <a:pt x="1207" y="196"/>
                    </a:lnTo>
                    <a:lnTo>
                      <a:pt x="1200" y="186"/>
                    </a:lnTo>
                    <a:lnTo>
                      <a:pt x="1191" y="176"/>
                    </a:lnTo>
                    <a:lnTo>
                      <a:pt x="1183" y="169"/>
                    </a:lnTo>
                    <a:lnTo>
                      <a:pt x="1173" y="159"/>
                    </a:lnTo>
                    <a:lnTo>
                      <a:pt x="1165" y="151"/>
                    </a:lnTo>
                    <a:lnTo>
                      <a:pt x="1155" y="142"/>
                    </a:lnTo>
                    <a:lnTo>
                      <a:pt x="1147" y="135"/>
                    </a:lnTo>
                    <a:lnTo>
                      <a:pt x="1137" y="128"/>
                    </a:lnTo>
                    <a:lnTo>
                      <a:pt x="1126" y="120"/>
                    </a:lnTo>
                    <a:lnTo>
                      <a:pt x="1116" y="113"/>
                    </a:lnTo>
                    <a:lnTo>
                      <a:pt x="1107" y="107"/>
                    </a:lnTo>
                    <a:lnTo>
                      <a:pt x="1096" y="101"/>
                    </a:lnTo>
                    <a:lnTo>
                      <a:pt x="1086" y="95"/>
                    </a:lnTo>
                    <a:lnTo>
                      <a:pt x="1075" y="89"/>
                    </a:lnTo>
                    <a:lnTo>
                      <a:pt x="1064" y="84"/>
                    </a:lnTo>
                    <a:lnTo>
                      <a:pt x="1053" y="78"/>
                    </a:lnTo>
                    <a:lnTo>
                      <a:pt x="1042" y="73"/>
                    </a:lnTo>
                    <a:lnTo>
                      <a:pt x="1031" y="68"/>
                    </a:lnTo>
                    <a:lnTo>
                      <a:pt x="1022" y="63"/>
                    </a:lnTo>
                    <a:lnTo>
                      <a:pt x="1010" y="59"/>
                    </a:lnTo>
                    <a:lnTo>
                      <a:pt x="999" y="55"/>
                    </a:lnTo>
                    <a:lnTo>
                      <a:pt x="988" y="50"/>
                    </a:lnTo>
                    <a:lnTo>
                      <a:pt x="977" y="48"/>
                    </a:lnTo>
                    <a:lnTo>
                      <a:pt x="965" y="44"/>
                    </a:lnTo>
                    <a:lnTo>
                      <a:pt x="954" y="40"/>
                    </a:lnTo>
                    <a:lnTo>
                      <a:pt x="943" y="37"/>
                    </a:lnTo>
                    <a:lnTo>
                      <a:pt x="932" y="34"/>
                    </a:lnTo>
                    <a:lnTo>
                      <a:pt x="920" y="31"/>
                    </a:lnTo>
                    <a:lnTo>
                      <a:pt x="909" y="28"/>
                    </a:lnTo>
                    <a:lnTo>
                      <a:pt x="898" y="26"/>
                    </a:lnTo>
                    <a:lnTo>
                      <a:pt x="887" y="23"/>
                    </a:lnTo>
                    <a:lnTo>
                      <a:pt x="875" y="21"/>
                    </a:lnTo>
                    <a:lnTo>
                      <a:pt x="864" y="20"/>
                    </a:lnTo>
                    <a:lnTo>
                      <a:pt x="853" y="17"/>
                    </a:lnTo>
                    <a:lnTo>
                      <a:pt x="844" y="16"/>
                    </a:lnTo>
                    <a:lnTo>
                      <a:pt x="833" y="15"/>
                    </a:lnTo>
                    <a:lnTo>
                      <a:pt x="822" y="14"/>
                    </a:lnTo>
                    <a:lnTo>
                      <a:pt x="811" y="11"/>
                    </a:lnTo>
                    <a:lnTo>
                      <a:pt x="801" y="10"/>
                    </a:lnTo>
                    <a:lnTo>
                      <a:pt x="792" y="9"/>
                    </a:lnTo>
                    <a:lnTo>
                      <a:pt x="782" y="8"/>
                    </a:lnTo>
                    <a:lnTo>
                      <a:pt x="772" y="8"/>
                    </a:lnTo>
                    <a:lnTo>
                      <a:pt x="762" y="8"/>
                    </a:lnTo>
                    <a:lnTo>
                      <a:pt x="753" y="6"/>
                    </a:lnTo>
                    <a:lnTo>
                      <a:pt x="744" y="5"/>
                    </a:lnTo>
                    <a:lnTo>
                      <a:pt x="735" y="4"/>
                    </a:lnTo>
                    <a:lnTo>
                      <a:pt x="726" y="4"/>
                    </a:lnTo>
                    <a:lnTo>
                      <a:pt x="718" y="4"/>
                    </a:lnTo>
                    <a:lnTo>
                      <a:pt x="710" y="4"/>
                    </a:lnTo>
                    <a:lnTo>
                      <a:pt x="702" y="4"/>
                    </a:lnTo>
                    <a:lnTo>
                      <a:pt x="695" y="4"/>
                    </a:lnTo>
                    <a:lnTo>
                      <a:pt x="687" y="3"/>
                    </a:lnTo>
                    <a:lnTo>
                      <a:pt x="679" y="3"/>
                    </a:lnTo>
                    <a:lnTo>
                      <a:pt x="672" y="3"/>
                    </a:lnTo>
                    <a:lnTo>
                      <a:pt x="664" y="3"/>
                    </a:lnTo>
                    <a:lnTo>
                      <a:pt x="656" y="2"/>
                    </a:lnTo>
                    <a:lnTo>
                      <a:pt x="647" y="2"/>
                    </a:lnTo>
                    <a:lnTo>
                      <a:pt x="639" y="2"/>
                    </a:lnTo>
                    <a:lnTo>
                      <a:pt x="630" y="2"/>
                    </a:lnTo>
                    <a:lnTo>
                      <a:pt x="622" y="2"/>
                    </a:lnTo>
                    <a:lnTo>
                      <a:pt x="613" y="2"/>
                    </a:lnTo>
                    <a:lnTo>
                      <a:pt x="605" y="0"/>
                    </a:lnTo>
                    <a:lnTo>
                      <a:pt x="596" y="0"/>
                    </a:lnTo>
                    <a:lnTo>
                      <a:pt x="588" y="0"/>
                    </a:lnTo>
                    <a:lnTo>
                      <a:pt x="579" y="0"/>
                    </a:lnTo>
                    <a:lnTo>
                      <a:pt x="571" y="0"/>
                    </a:lnTo>
                    <a:lnTo>
                      <a:pt x="563" y="2"/>
                    </a:lnTo>
                    <a:lnTo>
                      <a:pt x="553" y="2"/>
                    </a:lnTo>
                    <a:lnTo>
                      <a:pt x="544" y="2"/>
                    </a:lnTo>
                    <a:lnTo>
                      <a:pt x="535" y="2"/>
                    </a:lnTo>
                    <a:lnTo>
                      <a:pt x="526" y="2"/>
                    </a:lnTo>
                    <a:lnTo>
                      <a:pt x="516" y="2"/>
                    </a:lnTo>
                    <a:lnTo>
                      <a:pt x="508" y="3"/>
                    </a:lnTo>
                    <a:lnTo>
                      <a:pt x="498" y="3"/>
                    </a:lnTo>
                    <a:lnTo>
                      <a:pt x="490" y="4"/>
                    </a:lnTo>
                    <a:lnTo>
                      <a:pt x="480" y="4"/>
                    </a:lnTo>
                    <a:lnTo>
                      <a:pt x="472" y="5"/>
                    </a:lnTo>
                    <a:lnTo>
                      <a:pt x="461" y="5"/>
                    </a:lnTo>
                    <a:lnTo>
                      <a:pt x="452" y="6"/>
                    </a:lnTo>
                    <a:lnTo>
                      <a:pt x="444" y="8"/>
                    </a:lnTo>
                    <a:lnTo>
                      <a:pt x="434" y="8"/>
                    </a:lnTo>
                    <a:lnTo>
                      <a:pt x="424" y="10"/>
                    </a:lnTo>
                    <a:lnTo>
                      <a:pt x="416" y="11"/>
                    </a:lnTo>
                    <a:lnTo>
                      <a:pt x="406" y="13"/>
                    </a:lnTo>
                    <a:lnTo>
                      <a:pt x="397" y="14"/>
                    </a:lnTo>
                    <a:lnTo>
                      <a:pt x="387" y="15"/>
                    </a:lnTo>
                    <a:lnTo>
                      <a:pt x="378" y="17"/>
                    </a:lnTo>
                    <a:lnTo>
                      <a:pt x="369" y="20"/>
                    </a:lnTo>
                    <a:lnTo>
                      <a:pt x="359" y="21"/>
                    </a:lnTo>
                    <a:lnTo>
                      <a:pt x="350" y="23"/>
                    </a:lnTo>
                    <a:lnTo>
                      <a:pt x="341" y="26"/>
                    </a:lnTo>
                    <a:lnTo>
                      <a:pt x="332" y="27"/>
                    </a:lnTo>
                    <a:lnTo>
                      <a:pt x="323" y="31"/>
                    </a:lnTo>
                    <a:lnTo>
                      <a:pt x="314" y="32"/>
                    </a:lnTo>
                    <a:lnTo>
                      <a:pt x="306" y="36"/>
                    </a:lnTo>
                    <a:lnTo>
                      <a:pt x="296" y="38"/>
                    </a:lnTo>
                    <a:lnTo>
                      <a:pt x="287" y="42"/>
                    </a:lnTo>
                    <a:lnTo>
                      <a:pt x="279" y="45"/>
                    </a:lnTo>
                    <a:lnTo>
                      <a:pt x="270" y="49"/>
                    </a:lnTo>
                    <a:lnTo>
                      <a:pt x="262" y="53"/>
                    </a:lnTo>
                    <a:lnTo>
                      <a:pt x="254" y="56"/>
                    </a:lnTo>
                    <a:lnTo>
                      <a:pt x="244" y="60"/>
                    </a:lnTo>
                    <a:lnTo>
                      <a:pt x="237" y="65"/>
                    </a:lnTo>
                    <a:lnTo>
                      <a:pt x="228" y="68"/>
                    </a:lnTo>
                    <a:lnTo>
                      <a:pt x="220" y="73"/>
                    </a:lnTo>
                    <a:lnTo>
                      <a:pt x="211" y="78"/>
                    </a:lnTo>
                    <a:lnTo>
                      <a:pt x="204" y="83"/>
                    </a:lnTo>
                    <a:lnTo>
                      <a:pt x="195" y="88"/>
                    </a:lnTo>
                    <a:lnTo>
                      <a:pt x="187" y="93"/>
                    </a:lnTo>
                    <a:lnTo>
                      <a:pt x="180" y="99"/>
                    </a:lnTo>
                    <a:lnTo>
                      <a:pt x="172" y="105"/>
                    </a:lnTo>
                    <a:lnTo>
                      <a:pt x="165" y="110"/>
                    </a:lnTo>
                    <a:lnTo>
                      <a:pt x="158" y="116"/>
                    </a:lnTo>
                    <a:lnTo>
                      <a:pt x="151" y="123"/>
                    </a:lnTo>
                    <a:lnTo>
                      <a:pt x="144" y="129"/>
                    </a:lnTo>
                    <a:close/>
                  </a:path>
                </a:pathLst>
              </a:custGeom>
              <a:solidFill>
                <a:srgbClr val="9CB8FF"/>
              </a:solidFill>
              <a:ln w="9525">
                <a:noFill/>
                <a:round/>
                <a:headEnd/>
                <a:tailEnd/>
              </a:ln>
            </p:spPr>
            <p:txBody>
              <a:bodyPr/>
              <a:lstStyle/>
              <a:p>
                <a:endParaRPr lang="en-US"/>
              </a:p>
            </p:txBody>
          </p:sp>
          <p:sp>
            <p:nvSpPr>
              <p:cNvPr id="13327" name="Freeform 16"/>
              <p:cNvSpPr>
                <a:spLocks/>
              </p:cNvSpPr>
              <p:nvPr/>
            </p:nvSpPr>
            <p:spPr bwMode="auto">
              <a:xfrm>
                <a:off x="3105" y="2504"/>
                <a:ext cx="151" cy="88"/>
              </a:xfrm>
              <a:custGeom>
                <a:avLst/>
                <a:gdLst>
                  <a:gd name="T0" fmla="*/ 1 w 151"/>
                  <a:gd name="T1" fmla="*/ 83 h 88"/>
                  <a:gd name="T2" fmla="*/ 151 w 151"/>
                  <a:gd name="T3" fmla="*/ 88 h 88"/>
                  <a:gd name="T4" fmla="*/ 136 w 151"/>
                  <a:gd name="T5" fmla="*/ 0 h 88"/>
                  <a:gd name="T6" fmla="*/ 135 w 151"/>
                  <a:gd name="T7" fmla="*/ 0 h 88"/>
                  <a:gd name="T8" fmla="*/ 132 w 151"/>
                  <a:gd name="T9" fmla="*/ 0 h 88"/>
                  <a:gd name="T10" fmla="*/ 129 w 151"/>
                  <a:gd name="T11" fmla="*/ 0 h 88"/>
                  <a:gd name="T12" fmla="*/ 127 w 151"/>
                  <a:gd name="T13" fmla="*/ 0 h 88"/>
                  <a:gd name="T14" fmla="*/ 124 w 151"/>
                  <a:gd name="T15" fmla="*/ 0 h 88"/>
                  <a:gd name="T16" fmla="*/ 122 w 151"/>
                  <a:gd name="T17" fmla="*/ 1 h 88"/>
                  <a:gd name="T18" fmla="*/ 118 w 151"/>
                  <a:gd name="T19" fmla="*/ 1 h 88"/>
                  <a:gd name="T20" fmla="*/ 115 w 151"/>
                  <a:gd name="T21" fmla="*/ 1 h 88"/>
                  <a:gd name="T22" fmla="*/ 110 w 151"/>
                  <a:gd name="T23" fmla="*/ 2 h 88"/>
                  <a:gd name="T24" fmla="*/ 106 w 151"/>
                  <a:gd name="T25" fmla="*/ 2 h 88"/>
                  <a:gd name="T26" fmla="*/ 103 w 151"/>
                  <a:gd name="T27" fmla="*/ 3 h 88"/>
                  <a:gd name="T28" fmla="*/ 98 w 151"/>
                  <a:gd name="T29" fmla="*/ 5 h 88"/>
                  <a:gd name="T30" fmla="*/ 93 w 151"/>
                  <a:gd name="T31" fmla="*/ 5 h 88"/>
                  <a:gd name="T32" fmla="*/ 89 w 151"/>
                  <a:gd name="T33" fmla="*/ 6 h 88"/>
                  <a:gd name="T34" fmla="*/ 84 w 151"/>
                  <a:gd name="T35" fmla="*/ 6 h 88"/>
                  <a:gd name="T36" fmla="*/ 80 w 151"/>
                  <a:gd name="T37" fmla="*/ 7 h 88"/>
                  <a:gd name="T38" fmla="*/ 73 w 151"/>
                  <a:gd name="T39" fmla="*/ 8 h 88"/>
                  <a:gd name="T40" fmla="*/ 70 w 151"/>
                  <a:gd name="T41" fmla="*/ 9 h 88"/>
                  <a:gd name="T42" fmla="*/ 65 w 151"/>
                  <a:gd name="T43" fmla="*/ 11 h 88"/>
                  <a:gd name="T44" fmla="*/ 60 w 151"/>
                  <a:gd name="T45" fmla="*/ 11 h 88"/>
                  <a:gd name="T46" fmla="*/ 55 w 151"/>
                  <a:gd name="T47" fmla="*/ 12 h 88"/>
                  <a:gd name="T48" fmla="*/ 50 w 151"/>
                  <a:gd name="T49" fmla="*/ 14 h 88"/>
                  <a:gd name="T50" fmla="*/ 46 w 151"/>
                  <a:gd name="T51" fmla="*/ 15 h 88"/>
                  <a:gd name="T52" fmla="*/ 41 w 151"/>
                  <a:gd name="T53" fmla="*/ 15 h 88"/>
                  <a:gd name="T54" fmla="*/ 37 w 151"/>
                  <a:gd name="T55" fmla="*/ 18 h 88"/>
                  <a:gd name="T56" fmla="*/ 33 w 151"/>
                  <a:gd name="T57" fmla="*/ 19 h 88"/>
                  <a:gd name="T58" fmla="*/ 30 w 151"/>
                  <a:gd name="T59" fmla="*/ 21 h 88"/>
                  <a:gd name="T60" fmla="*/ 26 w 151"/>
                  <a:gd name="T61" fmla="*/ 23 h 88"/>
                  <a:gd name="T62" fmla="*/ 24 w 151"/>
                  <a:gd name="T63" fmla="*/ 25 h 88"/>
                  <a:gd name="T64" fmla="*/ 21 w 151"/>
                  <a:gd name="T65" fmla="*/ 28 h 88"/>
                  <a:gd name="T66" fmla="*/ 15 w 151"/>
                  <a:gd name="T67" fmla="*/ 30 h 88"/>
                  <a:gd name="T68" fmla="*/ 12 w 151"/>
                  <a:gd name="T69" fmla="*/ 35 h 88"/>
                  <a:gd name="T70" fmla="*/ 7 w 151"/>
                  <a:gd name="T71" fmla="*/ 38 h 88"/>
                  <a:gd name="T72" fmla="*/ 6 w 151"/>
                  <a:gd name="T73" fmla="*/ 44 h 88"/>
                  <a:gd name="T74" fmla="*/ 3 w 151"/>
                  <a:gd name="T75" fmla="*/ 48 h 88"/>
                  <a:gd name="T76" fmla="*/ 1 w 151"/>
                  <a:gd name="T77" fmla="*/ 53 h 88"/>
                  <a:gd name="T78" fmla="*/ 1 w 151"/>
                  <a:gd name="T79" fmla="*/ 58 h 88"/>
                  <a:gd name="T80" fmla="*/ 1 w 151"/>
                  <a:gd name="T81" fmla="*/ 63 h 88"/>
                  <a:gd name="T82" fmla="*/ 0 w 151"/>
                  <a:gd name="T83" fmla="*/ 66 h 88"/>
                  <a:gd name="T84" fmla="*/ 0 w 151"/>
                  <a:gd name="T85" fmla="*/ 70 h 88"/>
                  <a:gd name="T86" fmla="*/ 0 w 151"/>
                  <a:gd name="T87" fmla="*/ 74 h 88"/>
                  <a:gd name="T88" fmla="*/ 0 w 151"/>
                  <a:gd name="T89" fmla="*/ 77 h 88"/>
                  <a:gd name="T90" fmla="*/ 1 w 151"/>
                  <a:gd name="T91" fmla="*/ 81 h 88"/>
                  <a:gd name="T92" fmla="*/ 1 w 151"/>
                  <a:gd name="T93" fmla="*/ 83 h 88"/>
                  <a:gd name="T94" fmla="*/ 1 w 151"/>
                  <a:gd name="T95" fmla="*/ 83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1"/>
                  <a:gd name="T145" fmla="*/ 0 h 88"/>
                  <a:gd name="T146" fmla="*/ 151 w 151"/>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1" h="88">
                    <a:moveTo>
                      <a:pt x="1" y="83"/>
                    </a:moveTo>
                    <a:lnTo>
                      <a:pt x="151" y="88"/>
                    </a:lnTo>
                    <a:lnTo>
                      <a:pt x="136" y="0"/>
                    </a:lnTo>
                    <a:lnTo>
                      <a:pt x="135" y="0"/>
                    </a:lnTo>
                    <a:lnTo>
                      <a:pt x="132" y="0"/>
                    </a:lnTo>
                    <a:lnTo>
                      <a:pt x="129" y="0"/>
                    </a:lnTo>
                    <a:lnTo>
                      <a:pt x="127" y="0"/>
                    </a:lnTo>
                    <a:lnTo>
                      <a:pt x="124" y="0"/>
                    </a:lnTo>
                    <a:lnTo>
                      <a:pt x="122" y="1"/>
                    </a:lnTo>
                    <a:lnTo>
                      <a:pt x="118" y="1"/>
                    </a:lnTo>
                    <a:lnTo>
                      <a:pt x="115" y="1"/>
                    </a:lnTo>
                    <a:lnTo>
                      <a:pt x="110" y="2"/>
                    </a:lnTo>
                    <a:lnTo>
                      <a:pt x="106" y="2"/>
                    </a:lnTo>
                    <a:lnTo>
                      <a:pt x="103" y="3"/>
                    </a:lnTo>
                    <a:lnTo>
                      <a:pt x="98" y="5"/>
                    </a:lnTo>
                    <a:lnTo>
                      <a:pt x="93" y="5"/>
                    </a:lnTo>
                    <a:lnTo>
                      <a:pt x="89" y="6"/>
                    </a:lnTo>
                    <a:lnTo>
                      <a:pt x="84" y="6"/>
                    </a:lnTo>
                    <a:lnTo>
                      <a:pt x="80" y="7"/>
                    </a:lnTo>
                    <a:lnTo>
                      <a:pt x="73" y="8"/>
                    </a:lnTo>
                    <a:lnTo>
                      <a:pt x="70" y="9"/>
                    </a:lnTo>
                    <a:lnTo>
                      <a:pt x="65" y="11"/>
                    </a:lnTo>
                    <a:lnTo>
                      <a:pt x="60" y="11"/>
                    </a:lnTo>
                    <a:lnTo>
                      <a:pt x="55" y="12"/>
                    </a:lnTo>
                    <a:lnTo>
                      <a:pt x="50" y="14"/>
                    </a:lnTo>
                    <a:lnTo>
                      <a:pt x="46" y="15"/>
                    </a:lnTo>
                    <a:lnTo>
                      <a:pt x="41" y="15"/>
                    </a:lnTo>
                    <a:lnTo>
                      <a:pt x="37" y="18"/>
                    </a:lnTo>
                    <a:lnTo>
                      <a:pt x="33" y="19"/>
                    </a:lnTo>
                    <a:lnTo>
                      <a:pt x="30" y="21"/>
                    </a:lnTo>
                    <a:lnTo>
                      <a:pt x="26" y="23"/>
                    </a:lnTo>
                    <a:lnTo>
                      <a:pt x="24" y="25"/>
                    </a:lnTo>
                    <a:lnTo>
                      <a:pt x="21" y="28"/>
                    </a:lnTo>
                    <a:lnTo>
                      <a:pt x="15" y="30"/>
                    </a:lnTo>
                    <a:lnTo>
                      <a:pt x="12" y="35"/>
                    </a:lnTo>
                    <a:lnTo>
                      <a:pt x="7" y="38"/>
                    </a:lnTo>
                    <a:lnTo>
                      <a:pt x="6" y="44"/>
                    </a:lnTo>
                    <a:lnTo>
                      <a:pt x="3" y="48"/>
                    </a:lnTo>
                    <a:lnTo>
                      <a:pt x="1" y="53"/>
                    </a:lnTo>
                    <a:lnTo>
                      <a:pt x="1" y="58"/>
                    </a:lnTo>
                    <a:lnTo>
                      <a:pt x="1" y="63"/>
                    </a:lnTo>
                    <a:lnTo>
                      <a:pt x="0" y="66"/>
                    </a:lnTo>
                    <a:lnTo>
                      <a:pt x="0" y="70"/>
                    </a:lnTo>
                    <a:lnTo>
                      <a:pt x="0" y="74"/>
                    </a:lnTo>
                    <a:lnTo>
                      <a:pt x="0" y="77"/>
                    </a:lnTo>
                    <a:lnTo>
                      <a:pt x="1" y="81"/>
                    </a:lnTo>
                    <a:lnTo>
                      <a:pt x="1" y="83"/>
                    </a:lnTo>
                    <a:close/>
                  </a:path>
                </a:pathLst>
              </a:custGeom>
              <a:solidFill>
                <a:srgbClr val="BD8700"/>
              </a:solidFill>
              <a:ln w="9525">
                <a:noFill/>
                <a:round/>
                <a:headEnd/>
                <a:tailEnd/>
              </a:ln>
            </p:spPr>
            <p:txBody>
              <a:bodyPr/>
              <a:lstStyle/>
              <a:p>
                <a:endParaRPr lang="en-US"/>
              </a:p>
            </p:txBody>
          </p:sp>
          <p:sp>
            <p:nvSpPr>
              <p:cNvPr id="13328" name="Freeform 17"/>
              <p:cNvSpPr>
                <a:spLocks/>
              </p:cNvSpPr>
              <p:nvPr/>
            </p:nvSpPr>
            <p:spPr bwMode="auto">
              <a:xfrm>
                <a:off x="3235" y="2522"/>
                <a:ext cx="370" cy="218"/>
              </a:xfrm>
              <a:custGeom>
                <a:avLst/>
                <a:gdLst>
                  <a:gd name="T0" fmla="*/ 0 w 370"/>
                  <a:gd name="T1" fmla="*/ 218 h 218"/>
                  <a:gd name="T2" fmla="*/ 349 w 370"/>
                  <a:gd name="T3" fmla="*/ 191 h 218"/>
                  <a:gd name="T4" fmla="*/ 370 w 370"/>
                  <a:gd name="T5" fmla="*/ 0 h 218"/>
                  <a:gd name="T6" fmla="*/ 369 w 370"/>
                  <a:gd name="T7" fmla="*/ 0 h 218"/>
                  <a:gd name="T8" fmla="*/ 366 w 370"/>
                  <a:gd name="T9" fmla="*/ 0 h 218"/>
                  <a:gd name="T10" fmla="*/ 364 w 370"/>
                  <a:gd name="T11" fmla="*/ 0 h 218"/>
                  <a:gd name="T12" fmla="*/ 360 w 370"/>
                  <a:gd name="T13" fmla="*/ 0 h 218"/>
                  <a:gd name="T14" fmla="*/ 355 w 370"/>
                  <a:gd name="T15" fmla="*/ 1 h 218"/>
                  <a:gd name="T16" fmla="*/ 351 w 370"/>
                  <a:gd name="T17" fmla="*/ 2 h 218"/>
                  <a:gd name="T18" fmla="*/ 348 w 370"/>
                  <a:gd name="T19" fmla="*/ 2 h 218"/>
                  <a:gd name="T20" fmla="*/ 345 w 370"/>
                  <a:gd name="T21" fmla="*/ 2 h 218"/>
                  <a:gd name="T22" fmla="*/ 341 w 370"/>
                  <a:gd name="T23" fmla="*/ 3 h 218"/>
                  <a:gd name="T24" fmla="*/ 338 w 370"/>
                  <a:gd name="T25" fmla="*/ 3 h 218"/>
                  <a:gd name="T26" fmla="*/ 334 w 370"/>
                  <a:gd name="T27" fmla="*/ 3 h 218"/>
                  <a:gd name="T28" fmla="*/ 330 w 370"/>
                  <a:gd name="T29" fmla="*/ 5 h 218"/>
                  <a:gd name="T30" fmla="*/ 326 w 370"/>
                  <a:gd name="T31" fmla="*/ 5 h 218"/>
                  <a:gd name="T32" fmla="*/ 321 w 370"/>
                  <a:gd name="T33" fmla="*/ 6 h 218"/>
                  <a:gd name="T34" fmla="*/ 318 w 370"/>
                  <a:gd name="T35" fmla="*/ 7 h 218"/>
                  <a:gd name="T36" fmla="*/ 313 w 370"/>
                  <a:gd name="T37" fmla="*/ 8 h 218"/>
                  <a:gd name="T38" fmla="*/ 309 w 370"/>
                  <a:gd name="T39" fmla="*/ 8 h 218"/>
                  <a:gd name="T40" fmla="*/ 305 w 370"/>
                  <a:gd name="T41" fmla="*/ 10 h 218"/>
                  <a:gd name="T42" fmla="*/ 300 w 370"/>
                  <a:gd name="T43" fmla="*/ 10 h 218"/>
                  <a:gd name="T44" fmla="*/ 295 w 370"/>
                  <a:gd name="T45" fmla="*/ 11 h 218"/>
                  <a:gd name="T46" fmla="*/ 290 w 370"/>
                  <a:gd name="T47" fmla="*/ 12 h 218"/>
                  <a:gd name="T48" fmla="*/ 285 w 370"/>
                  <a:gd name="T49" fmla="*/ 13 h 218"/>
                  <a:gd name="T50" fmla="*/ 279 w 370"/>
                  <a:gd name="T51" fmla="*/ 14 h 218"/>
                  <a:gd name="T52" fmla="*/ 274 w 370"/>
                  <a:gd name="T53" fmla="*/ 16 h 218"/>
                  <a:gd name="T54" fmla="*/ 269 w 370"/>
                  <a:gd name="T55" fmla="*/ 16 h 218"/>
                  <a:gd name="T56" fmla="*/ 263 w 370"/>
                  <a:gd name="T57" fmla="*/ 18 h 218"/>
                  <a:gd name="T58" fmla="*/ 257 w 370"/>
                  <a:gd name="T59" fmla="*/ 18 h 218"/>
                  <a:gd name="T60" fmla="*/ 252 w 370"/>
                  <a:gd name="T61" fmla="*/ 19 h 218"/>
                  <a:gd name="T62" fmla="*/ 246 w 370"/>
                  <a:gd name="T63" fmla="*/ 20 h 218"/>
                  <a:gd name="T64" fmla="*/ 240 w 370"/>
                  <a:gd name="T65" fmla="*/ 22 h 218"/>
                  <a:gd name="T66" fmla="*/ 234 w 370"/>
                  <a:gd name="T67" fmla="*/ 23 h 218"/>
                  <a:gd name="T68" fmla="*/ 229 w 370"/>
                  <a:gd name="T69" fmla="*/ 24 h 218"/>
                  <a:gd name="T70" fmla="*/ 223 w 370"/>
                  <a:gd name="T71" fmla="*/ 25 h 218"/>
                  <a:gd name="T72" fmla="*/ 218 w 370"/>
                  <a:gd name="T73" fmla="*/ 26 h 218"/>
                  <a:gd name="T74" fmla="*/ 212 w 370"/>
                  <a:gd name="T75" fmla="*/ 28 h 218"/>
                  <a:gd name="T76" fmla="*/ 206 w 370"/>
                  <a:gd name="T77" fmla="*/ 30 h 218"/>
                  <a:gd name="T78" fmla="*/ 200 w 370"/>
                  <a:gd name="T79" fmla="*/ 31 h 218"/>
                  <a:gd name="T80" fmla="*/ 195 w 370"/>
                  <a:gd name="T81" fmla="*/ 33 h 218"/>
                  <a:gd name="T82" fmla="*/ 189 w 370"/>
                  <a:gd name="T83" fmla="*/ 35 h 218"/>
                  <a:gd name="T84" fmla="*/ 183 w 370"/>
                  <a:gd name="T85" fmla="*/ 36 h 218"/>
                  <a:gd name="T86" fmla="*/ 177 w 370"/>
                  <a:gd name="T87" fmla="*/ 39 h 218"/>
                  <a:gd name="T88" fmla="*/ 172 w 370"/>
                  <a:gd name="T89" fmla="*/ 40 h 218"/>
                  <a:gd name="T90" fmla="*/ 166 w 370"/>
                  <a:gd name="T91" fmla="*/ 41 h 218"/>
                  <a:gd name="T92" fmla="*/ 162 w 370"/>
                  <a:gd name="T93" fmla="*/ 43 h 218"/>
                  <a:gd name="T94" fmla="*/ 155 w 370"/>
                  <a:gd name="T95" fmla="*/ 45 h 218"/>
                  <a:gd name="T96" fmla="*/ 149 w 370"/>
                  <a:gd name="T97" fmla="*/ 46 h 218"/>
                  <a:gd name="T98" fmla="*/ 143 w 370"/>
                  <a:gd name="T99" fmla="*/ 48 h 218"/>
                  <a:gd name="T100" fmla="*/ 139 w 370"/>
                  <a:gd name="T101" fmla="*/ 50 h 218"/>
                  <a:gd name="T102" fmla="*/ 134 w 370"/>
                  <a:gd name="T103" fmla="*/ 52 h 218"/>
                  <a:gd name="T104" fmla="*/ 129 w 370"/>
                  <a:gd name="T105" fmla="*/ 54 h 218"/>
                  <a:gd name="T106" fmla="*/ 124 w 370"/>
                  <a:gd name="T107" fmla="*/ 56 h 218"/>
                  <a:gd name="T108" fmla="*/ 119 w 370"/>
                  <a:gd name="T109" fmla="*/ 57 h 218"/>
                  <a:gd name="T110" fmla="*/ 114 w 370"/>
                  <a:gd name="T111" fmla="*/ 59 h 218"/>
                  <a:gd name="T112" fmla="*/ 109 w 370"/>
                  <a:gd name="T113" fmla="*/ 62 h 218"/>
                  <a:gd name="T114" fmla="*/ 105 w 370"/>
                  <a:gd name="T115" fmla="*/ 63 h 218"/>
                  <a:gd name="T116" fmla="*/ 100 w 370"/>
                  <a:gd name="T117" fmla="*/ 65 h 218"/>
                  <a:gd name="T118" fmla="*/ 96 w 370"/>
                  <a:gd name="T119" fmla="*/ 68 h 218"/>
                  <a:gd name="T120" fmla="*/ 92 w 370"/>
                  <a:gd name="T121" fmla="*/ 70 h 218"/>
                  <a:gd name="T122" fmla="*/ 0 w 370"/>
                  <a:gd name="T123" fmla="*/ 218 h 218"/>
                  <a:gd name="T124" fmla="*/ 0 w 370"/>
                  <a:gd name="T125" fmla="*/ 218 h 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0"/>
                  <a:gd name="T190" fmla="*/ 0 h 218"/>
                  <a:gd name="T191" fmla="*/ 370 w 370"/>
                  <a:gd name="T192" fmla="*/ 218 h 2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0" h="218">
                    <a:moveTo>
                      <a:pt x="0" y="218"/>
                    </a:moveTo>
                    <a:lnTo>
                      <a:pt x="349" y="191"/>
                    </a:lnTo>
                    <a:lnTo>
                      <a:pt x="370" y="0"/>
                    </a:lnTo>
                    <a:lnTo>
                      <a:pt x="369" y="0"/>
                    </a:lnTo>
                    <a:lnTo>
                      <a:pt x="366" y="0"/>
                    </a:lnTo>
                    <a:lnTo>
                      <a:pt x="364" y="0"/>
                    </a:lnTo>
                    <a:lnTo>
                      <a:pt x="360" y="0"/>
                    </a:lnTo>
                    <a:lnTo>
                      <a:pt x="355" y="1"/>
                    </a:lnTo>
                    <a:lnTo>
                      <a:pt x="351" y="2"/>
                    </a:lnTo>
                    <a:lnTo>
                      <a:pt x="348" y="2"/>
                    </a:lnTo>
                    <a:lnTo>
                      <a:pt x="345" y="2"/>
                    </a:lnTo>
                    <a:lnTo>
                      <a:pt x="341" y="3"/>
                    </a:lnTo>
                    <a:lnTo>
                      <a:pt x="338" y="3"/>
                    </a:lnTo>
                    <a:lnTo>
                      <a:pt x="334" y="3"/>
                    </a:lnTo>
                    <a:lnTo>
                      <a:pt x="330" y="5"/>
                    </a:lnTo>
                    <a:lnTo>
                      <a:pt x="326" y="5"/>
                    </a:lnTo>
                    <a:lnTo>
                      <a:pt x="321" y="6"/>
                    </a:lnTo>
                    <a:lnTo>
                      <a:pt x="318" y="7"/>
                    </a:lnTo>
                    <a:lnTo>
                      <a:pt x="313" y="8"/>
                    </a:lnTo>
                    <a:lnTo>
                      <a:pt x="309" y="8"/>
                    </a:lnTo>
                    <a:lnTo>
                      <a:pt x="305" y="10"/>
                    </a:lnTo>
                    <a:lnTo>
                      <a:pt x="300" y="10"/>
                    </a:lnTo>
                    <a:lnTo>
                      <a:pt x="295" y="11"/>
                    </a:lnTo>
                    <a:lnTo>
                      <a:pt x="290" y="12"/>
                    </a:lnTo>
                    <a:lnTo>
                      <a:pt x="285" y="13"/>
                    </a:lnTo>
                    <a:lnTo>
                      <a:pt x="279" y="14"/>
                    </a:lnTo>
                    <a:lnTo>
                      <a:pt x="274" y="16"/>
                    </a:lnTo>
                    <a:lnTo>
                      <a:pt x="269" y="16"/>
                    </a:lnTo>
                    <a:lnTo>
                      <a:pt x="263" y="18"/>
                    </a:lnTo>
                    <a:lnTo>
                      <a:pt x="257" y="18"/>
                    </a:lnTo>
                    <a:lnTo>
                      <a:pt x="252" y="19"/>
                    </a:lnTo>
                    <a:lnTo>
                      <a:pt x="246" y="20"/>
                    </a:lnTo>
                    <a:lnTo>
                      <a:pt x="240" y="22"/>
                    </a:lnTo>
                    <a:lnTo>
                      <a:pt x="234" y="23"/>
                    </a:lnTo>
                    <a:lnTo>
                      <a:pt x="229" y="24"/>
                    </a:lnTo>
                    <a:lnTo>
                      <a:pt x="223" y="25"/>
                    </a:lnTo>
                    <a:lnTo>
                      <a:pt x="218" y="26"/>
                    </a:lnTo>
                    <a:lnTo>
                      <a:pt x="212" y="28"/>
                    </a:lnTo>
                    <a:lnTo>
                      <a:pt x="206" y="30"/>
                    </a:lnTo>
                    <a:lnTo>
                      <a:pt x="200" y="31"/>
                    </a:lnTo>
                    <a:lnTo>
                      <a:pt x="195" y="33"/>
                    </a:lnTo>
                    <a:lnTo>
                      <a:pt x="189" y="35"/>
                    </a:lnTo>
                    <a:lnTo>
                      <a:pt x="183" y="36"/>
                    </a:lnTo>
                    <a:lnTo>
                      <a:pt x="177" y="39"/>
                    </a:lnTo>
                    <a:lnTo>
                      <a:pt x="172" y="40"/>
                    </a:lnTo>
                    <a:lnTo>
                      <a:pt x="166" y="41"/>
                    </a:lnTo>
                    <a:lnTo>
                      <a:pt x="162" y="43"/>
                    </a:lnTo>
                    <a:lnTo>
                      <a:pt x="155" y="45"/>
                    </a:lnTo>
                    <a:lnTo>
                      <a:pt x="149" y="46"/>
                    </a:lnTo>
                    <a:lnTo>
                      <a:pt x="143" y="48"/>
                    </a:lnTo>
                    <a:lnTo>
                      <a:pt x="139" y="50"/>
                    </a:lnTo>
                    <a:lnTo>
                      <a:pt x="134" y="52"/>
                    </a:lnTo>
                    <a:lnTo>
                      <a:pt x="129" y="54"/>
                    </a:lnTo>
                    <a:lnTo>
                      <a:pt x="124" y="56"/>
                    </a:lnTo>
                    <a:lnTo>
                      <a:pt x="119" y="57"/>
                    </a:lnTo>
                    <a:lnTo>
                      <a:pt x="114" y="59"/>
                    </a:lnTo>
                    <a:lnTo>
                      <a:pt x="109" y="62"/>
                    </a:lnTo>
                    <a:lnTo>
                      <a:pt x="105" y="63"/>
                    </a:lnTo>
                    <a:lnTo>
                      <a:pt x="100" y="65"/>
                    </a:lnTo>
                    <a:lnTo>
                      <a:pt x="96" y="68"/>
                    </a:lnTo>
                    <a:lnTo>
                      <a:pt x="92" y="70"/>
                    </a:lnTo>
                    <a:lnTo>
                      <a:pt x="0" y="218"/>
                    </a:lnTo>
                    <a:close/>
                  </a:path>
                </a:pathLst>
              </a:custGeom>
              <a:solidFill>
                <a:srgbClr val="FFD6C9"/>
              </a:solidFill>
              <a:ln w="9525">
                <a:noFill/>
                <a:round/>
                <a:headEnd/>
                <a:tailEnd/>
              </a:ln>
            </p:spPr>
            <p:txBody>
              <a:bodyPr/>
              <a:lstStyle/>
              <a:p>
                <a:endParaRPr lang="en-US"/>
              </a:p>
            </p:txBody>
          </p:sp>
          <p:sp>
            <p:nvSpPr>
              <p:cNvPr id="13329" name="Freeform 18"/>
              <p:cNvSpPr>
                <a:spLocks/>
              </p:cNvSpPr>
              <p:nvPr/>
            </p:nvSpPr>
            <p:spPr bwMode="auto">
              <a:xfrm>
                <a:off x="3206" y="2575"/>
                <a:ext cx="124" cy="91"/>
              </a:xfrm>
              <a:custGeom>
                <a:avLst/>
                <a:gdLst>
                  <a:gd name="T0" fmla="*/ 0 w 124"/>
                  <a:gd name="T1" fmla="*/ 87 h 91"/>
                  <a:gd name="T2" fmla="*/ 121 w 124"/>
                  <a:gd name="T3" fmla="*/ 91 h 91"/>
                  <a:gd name="T4" fmla="*/ 124 w 124"/>
                  <a:gd name="T5" fmla="*/ 0 h 91"/>
                  <a:gd name="T6" fmla="*/ 12 w 124"/>
                  <a:gd name="T7" fmla="*/ 44 h 91"/>
                  <a:gd name="T8" fmla="*/ 0 w 124"/>
                  <a:gd name="T9" fmla="*/ 87 h 91"/>
                  <a:gd name="T10" fmla="*/ 0 w 124"/>
                  <a:gd name="T11" fmla="*/ 87 h 91"/>
                  <a:gd name="T12" fmla="*/ 0 60000 65536"/>
                  <a:gd name="T13" fmla="*/ 0 60000 65536"/>
                  <a:gd name="T14" fmla="*/ 0 60000 65536"/>
                  <a:gd name="T15" fmla="*/ 0 60000 65536"/>
                  <a:gd name="T16" fmla="*/ 0 60000 65536"/>
                  <a:gd name="T17" fmla="*/ 0 60000 65536"/>
                  <a:gd name="T18" fmla="*/ 0 w 124"/>
                  <a:gd name="T19" fmla="*/ 0 h 91"/>
                  <a:gd name="T20" fmla="*/ 124 w 124"/>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24" h="91">
                    <a:moveTo>
                      <a:pt x="0" y="87"/>
                    </a:moveTo>
                    <a:lnTo>
                      <a:pt x="121" y="91"/>
                    </a:lnTo>
                    <a:lnTo>
                      <a:pt x="124" y="0"/>
                    </a:lnTo>
                    <a:lnTo>
                      <a:pt x="12" y="44"/>
                    </a:lnTo>
                    <a:lnTo>
                      <a:pt x="0" y="87"/>
                    </a:lnTo>
                    <a:close/>
                  </a:path>
                </a:pathLst>
              </a:custGeom>
              <a:solidFill>
                <a:srgbClr val="FFD6C9"/>
              </a:solidFill>
              <a:ln w="9525">
                <a:noFill/>
                <a:round/>
                <a:headEnd/>
                <a:tailEnd/>
              </a:ln>
            </p:spPr>
            <p:txBody>
              <a:bodyPr/>
              <a:lstStyle/>
              <a:p>
                <a:endParaRPr lang="en-US"/>
              </a:p>
            </p:txBody>
          </p:sp>
          <p:sp>
            <p:nvSpPr>
              <p:cNvPr id="13330" name="Freeform 19"/>
              <p:cNvSpPr>
                <a:spLocks/>
              </p:cNvSpPr>
              <p:nvPr/>
            </p:nvSpPr>
            <p:spPr bwMode="auto">
              <a:xfrm>
                <a:off x="2837" y="2641"/>
                <a:ext cx="577" cy="236"/>
              </a:xfrm>
              <a:custGeom>
                <a:avLst/>
                <a:gdLst>
                  <a:gd name="T0" fmla="*/ 292 w 577"/>
                  <a:gd name="T1" fmla="*/ 138 h 236"/>
                  <a:gd name="T2" fmla="*/ 1 w 577"/>
                  <a:gd name="T3" fmla="*/ 120 h 236"/>
                  <a:gd name="T4" fmla="*/ 9 w 577"/>
                  <a:gd name="T5" fmla="*/ 124 h 236"/>
                  <a:gd name="T6" fmla="*/ 18 w 577"/>
                  <a:gd name="T7" fmla="*/ 130 h 236"/>
                  <a:gd name="T8" fmla="*/ 28 w 577"/>
                  <a:gd name="T9" fmla="*/ 135 h 236"/>
                  <a:gd name="T10" fmla="*/ 37 w 577"/>
                  <a:gd name="T11" fmla="*/ 140 h 236"/>
                  <a:gd name="T12" fmla="*/ 49 w 577"/>
                  <a:gd name="T13" fmla="*/ 146 h 236"/>
                  <a:gd name="T14" fmla="*/ 63 w 577"/>
                  <a:gd name="T15" fmla="*/ 154 h 236"/>
                  <a:gd name="T16" fmla="*/ 76 w 577"/>
                  <a:gd name="T17" fmla="*/ 161 h 236"/>
                  <a:gd name="T18" fmla="*/ 92 w 577"/>
                  <a:gd name="T19" fmla="*/ 168 h 236"/>
                  <a:gd name="T20" fmla="*/ 108 w 577"/>
                  <a:gd name="T21" fmla="*/ 175 h 236"/>
                  <a:gd name="T22" fmla="*/ 126 w 577"/>
                  <a:gd name="T23" fmla="*/ 184 h 236"/>
                  <a:gd name="T24" fmla="*/ 143 w 577"/>
                  <a:gd name="T25" fmla="*/ 191 h 236"/>
                  <a:gd name="T26" fmla="*/ 162 w 577"/>
                  <a:gd name="T27" fmla="*/ 198 h 236"/>
                  <a:gd name="T28" fmla="*/ 182 w 577"/>
                  <a:gd name="T29" fmla="*/ 206 h 236"/>
                  <a:gd name="T30" fmla="*/ 201 w 577"/>
                  <a:gd name="T31" fmla="*/ 212 h 236"/>
                  <a:gd name="T32" fmla="*/ 221 w 577"/>
                  <a:gd name="T33" fmla="*/ 218 h 236"/>
                  <a:gd name="T34" fmla="*/ 242 w 577"/>
                  <a:gd name="T35" fmla="*/ 225 h 236"/>
                  <a:gd name="T36" fmla="*/ 263 w 577"/>
                  <a:gd name="T37" fmla="*/ 230 h 236"/>
                  <a:gd name="T38" fmla="*/ 283 w 577"/>
                  <a:gd name="T39" fmla="*/ 233 h 236"/>
                  <a:gd name="T40" fmla="*/ 303 w 577"/>
                  <a:gd name="T41" fmla="*/ 235 h 236"/>
                  <a:gd name="T42" fmla="*/ 315 w 577"/>
                  <a:gd name="T43" fmla="*/ 230 h 236"/>
                  <a:gd name="T44" fmla="*/ 328 w 577"/>
                  <a:gd name="T45" fmla="*/ 224 h 236"/>
                  <a:gd name="T46" fmla="*/ 341 w 577"/>
                  <a:gd name="T47" fmla="*/ 217 h 236"/>
                  <a:gd name="T48" fmla="*/ 356 w 577"/>
                  <a:gd name="T49" fmla="*/ 208 h 236"/>
                  <a:gd name="T50" fmla="*/ 371 w 577"/>
                  <a:gd name="T51" fmla="*/ 198 h 236"/>
                  <a:gd name="T52" fmla="*/ 386 w 577"/>
                  <a:gd name="T53" fmla="*/ 185 h 236"/>
                  <a:gd name="T54" fmla="*/ 403 w 577"/>
                  <a:gd name="T55" fmla="*/ 173 h 236"/>
                  <a:gd name="T56" fmla="*/ 412 w 577"/>
                  <a:gd name="T57" fmla="*/ 166 h 236"/>
                  <a:gd name="T58" fmla="*/ 420 w 577"/>
                  <a:gd name="T59" fmla="*/ 158 h 236"/>
                  <a:gd name="T60" fmla="*/ 430 w 577"/>
                  <a:gd name="T61" fmla="*/ 150 h 236"/>
                  <a:gd name="T62" fmla="*/ 441 w 577"/>
                  <a:gd name="T63" fmla="*/ 141 h 236"/>
                  <a:gd name="T64" fmla="*/ 451 w 577"/>
                  <a:gd name="T65" fmla="*/ 132 h 236"/>
                  <a:gd name="T66" fmla="*/ 463 w 577"/>
                  <a:gd name="T67" fmla="*/ 123 h 236"/>
                  <a:gd name="T68" fmla="*/ 474 w 577"/>
                  <a:gd name="T69" fmla="*/ 114 h 236"/>
                  <a:gd name="T70" fmla="*/ 484 w 577"/>
                  <a:gd name="T71" fmla="*/ 104 h 236"/>
                  <a:gd name="T72" fmla="*/ 494 w 577"/>
                  <a:gd name="T73" fmla="*/ 93 h 236"/>
                  <a:gd name="T74" fmla="*/ 510 w 577"/>
                  <a:gd name="T75" fmla="*/ 80 h 236"/>
                  <a:gd name="T76" fmla="*/ 526 w 577"/>
                  <a:gd name="T77" fmla="*/ 63 h 236"/>
                  <a:gd name="T78" fmla="*/ 539 w 577"/>
                  <a:gd name="T79" fmla="*/ 48 h 236"/>
                  <a:gd name="T80" fmla="*/ 550 w 577"/>
                  <a:gd name="T81" fmla="*/ 35 h 236"/>
                  <a:gd name="T82" fmla="*/ 560 w 577"/>
                  <a:gd name="T83" fmla="*/ 24 h 236"/>
                  <a:gd name="T84" fmla="*/ 568 w 577"/>
                  <a:gd name="T85" fmla="*/ 12 h 236"/>
                  <a:gd name="T86" fmla="*/ 575 w 577"/>
                  <a:gd name="T87" fmla="*/ 1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7"/>
                  <a:gd name="T133" fmla="*/ 0 h 236"/>
                  <a:gd name="T134" fmla="*/ 577 w 577"/>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7" h="236">
                    <a:moveTo>
                      <a:pt x="577" y="0"/>
                    </a:moveTo>
                    <a:lnTo>
                      <a:pt x="391" y="34"/>
                    </a:lnTo>
                    <a:lnTo>
                      <a:pt x="292" y="138"/>
                    </a:lnTo>
                    <a:lnTo>
                      <a:pt x="46" y="69"/>
                    </a:lnTo>
                    <a:lnTo>
                      <a:pt x="0" y="120"/>
                    </a:lnTo>
                    <a:lnTo>
                      <a:pt x="1" y="120"/>
                    </a:lnTo>
                    <a:lnTo>
                      <a:pt x="2" y="121"/>
                    </a:lnTo>
                    <a:lnTo>
                      <a:pt x="6" y="123"/>
                    </a:lnTo>
                    <a:lnTo>
                      <a:pt x="9" y="124"/>
                    </a:lnTo>
                    <a:lnTo>
                      <a:pt x="13" y="127"/>
                    </a:lnTo>
                    <a:lnTo>
                      <a:pt x="16" y="128"/>
                    </a:lnTo>
                    <a:lnTo>
                      <a:pt x="18" y="130"/>
                    </a:lnTo>
                    <a:lnTo>
                      <a:pt x="22" y="132"/>
                    </a:lnTo>
                    <a:lnTo>
                      <a:pt x="24" y="134"/>
                    </a:lnTo>
                    <a:lnTo>
                      <a:pt x="28" y="135"/>
                    </a:lnTo>
                    <a:lnTo>
                      <a:pt x="30" y="138"/>
                    </a:lnTo>
                    <a:lnTo>
                      <a:pt x="34" y="139"/>
                    </a:lnTo>
                    <a:lnTo>
                      <a:pt x="37" y="140"/>
                    </a:lnTo>
                    <a:lnTo>
                      <a:pt x="41" y="143"/>
                    </a:lnTo>
                    <a:lnTo>
                      <a:pt x="46" y="144"/>
                    </a:lnTo>
                    <a:lnTo>
                      <a:pt x="49" y="146"/>
                    </a:lnTo>
                    <a:lnTo>
                      <a:pt x="54" y="150"/>
                    </a:lnTo>
                    <a:lnTo>
                      <a:pt x="58" y="151"/>
                    </a:lnTo>
                    <a:lnTo>
                      <a:pt x="63" y="154"/>
                    </a:lnTo>
                    <a:lnTo>
                      <a:pt x="68" y="156"/>
                    </a:lnTo>
                    <a:lnTo>
                      <a:pt x="72" y="158"/>
                    </a:lnTo>
                    <a:lnTo>
                      <a:pt x="76" y="161"/>
                    </a:lnTo>
                    <a:lnTo>
                      <a:pt x="81" y="163"/>
                    </a:lnTo>
                    <a:lnTo>
                      <a:pt x="87" y="166"/>
                    </a:lnTo>
                    <a:lnTo>
                      <a:pt x="92" y="168"/>
                    </a:lnTo>
                    <a:lnTo>
                      <a:pt x="98" y="170"/>
                    </a:lnTo>
                    <a:lnTo>
                      <a:pt x="103" y="173"/>
                    </a:lnTo>
                    <a:lnTo>
                      <a:pt x="108" y="175"/>
                    </a:lnTo>
                    <a:lnTo>
                      <a:pt x="114" y="178"/>
                    </a:lnTo>
                    <a:lnTo>
                      <a:pt x="120" y="180"/>
                    </a:lnTo>
                    <a:lnTo>
                      <a:pt x="126" y="184"/>
                    </a:lnTo>
                    <a:lnTo>
                      <a:pt x="131" y="185"/>
                    </a:lnTo>
                    <a:lnTo>
                      <a:pt x="138" y="189"/>
                    </a:lnTo>
                    <a:lnTo>
                      <a:pt x="143" y="191"/>
                    </a:lnTo>
                    <a:lnTo>
                      <a:pt x="149" y="194"/>
                    </a:lnTo>
                    <a:lnTo>
                      <a:pt x="155" y="196"/>
                    </a:lnTo>
                    <a:lnTo>
                      <a:pt x="162" y="198"/>
                    </a:lnTo>
                    <a:lnTo>
                      <a:pt x="168" y="201"/>
                    </a:lnTo>
                    <a:lnTo>
                      <a:pt x="175" y="203"/>
                    </a:lnTo>
                    <a:lnTo>
                      <a:pt x="182" y="206"/>
                    </a:lnTo>
                    <a:lnTo>
                      <a:pt x="189" y="208"/>
                    </a:lnTo>
                    <a:lnTo>
                      <a:pt x="195" y="209"/>
                    </a:lnTo>
                    <a:lnTo>
                      <a:pt x="201" y="212"/>
                    </a:lnTo>
                    <a:lnTo>
                      <a:pt x="208" y="214"/>
                    </a:lnTo>
                    <a:lnTo>
                      <a:pt x="214" y="217"/>
                    </a:lnTo>
                    <a:lnTo>
                      <a:pt x="221" y="218"/>
                    </a:lnTo>
                    <a:lnTo>
                      <a:pt x="229" y="220"/>
                    </a:lnTo>
                    <a:lnTo>
                      <a:pt x="235" y="223"/>
                    </a:lnTo>
                    <a:lnTo>
                      <a:pt x="242" y="225"/>
                    </a:lnTo>
                    <a:lnTo>
                      <a:pt x="248" y="226"/>
                    </a:lnTo>
                    <a:lnTo>
                      <a:pt x="255" y="227"/>
                    </a:lnTo>
                    <a:lnTo>
                      <a:pt x="263" y="230"/>
                    </a:lnTo>
                    <a:lnTo>
                      <a:pt x="270" y="231"/>
                    </a:lnTo>
                    <a:lnTo>
                      <a:pt x="276" y="232"/>
                    </a:lnTo>
                    <a:lnTo>
                      <a:pt x="283" y="233"/>
                    </a:lnTo>
                    <a:lnTo>
                      <a:pt x="291" y="235"/>
                    </a:lnTo>
                    <a:lnTo>
                      <a:pt x="298" y="236"/>
                    </a:lnTo>
                    <a:lnTo>
                      <a:pt x="303" y="235"/>
                    </a:lnTo>
                    <a:lnTo>
                      <a:pt x="306" y="233"/>
                    </a:lnTo>
                    <a:lnTo>
                      <a:pt x="311" y="231"/>
                    </a:lnTo>
                    <a:lnTo>
                      <a:pt x="315" y="230"/>
                    </a:lnTo>
                    <a:lnTo>
                      <a:pt x="320" y="227"/>
                    </a:lnTo>
                    <a:lnTo>
                      <a:pt x="324" y="225"/>
                    </a:lnTo>
                    <a:lnTo>
                      <a:pt x="328" y="224"/>
                    </a:lnTo>
                    <a:lnTo>
                      <a:pt x="333" y="221"/>
                    </a:lnTo>
                    <a:lnTo>
                      <a:pt x="338" y="219"/>
                    </a:lnTo>
                    <a:lnTo>
                      <a:pt x="341" y="217"/>
                    </a:lnTo>
                    <a:lnTo>
                      <a:pt x="346" y="214"/>
                    </a:lnTo>
                    <a:lnTo>
                      <a:pt x="351" y="210"/>
                    </a:lnTo>
                    <a:lnTo>
                      <a:pt x="356" y="208"/>
                    </a:lnTo>
                    <a:lnTo>
                      <a:pt x="361" y="204"/>
                    </a:lnTo>
                    <a:lnTo>
                      <a:pt x="366" y="201"/>
                    </a:lnTo>
                    <a:lnTo>
                      <a:pt x="371" y="198"/>
                    </a:lnTo>
                    <a:lnTo>
                      <a:pt x="377" y="194"/>
                    </a:lnTo>
                    <a:lnTo>
                      <a:pt x="381" y="190"/>
                    </a:lnTo>
                    <a:lnTo>
                      <a:pt x="386" y="185"/>
                    </a:lnTo>
                    <a:lnTo>
                      <a:pt x="391" y="181"/>
                    </a:lnTo>
                    <a:lnTo>
                      <a:pt x="397" y="178"/>
                    </a:lnTo>
                    <a:lnTo>
                      <a:pt x="403" y="173"/>
                    </a:lnTo>
                    <a:lnTo>
                      <a:pt x="406" y="170"/>
                    </a:lnTo>
                    <a:lnTo>
                      <a:pt x="408" y="168"/>
                    </a:lnTo>
                    <a:lnTo>
                      <a:pt x="412" y="166"/>
                    </a:lnTo>
                    <a:lnTo>
                      <a:pt x="415" y="163"/>
                    </a:lnTo>
                    <a:lnTo>
                      <a:pt x="418" y="161"/>
                    </a:lnTo>
                    <a:lnTo>
                      <a:pt x="420" y="158"/>
                    </a:lnTo>
                    <a:lnTo>
                      <a:pt x="424" y="155"/>
                    </a:lnTo>
                    <a:lnTo>
                      <a:pt x="427" y="152"/>
                    </a:lnTo>
                    <a:lnTo>
                      <a:pt x="430" y="150"/>
                    </a:lnTo>
                    <a:lnTo>
                      <a:pt x="434" y="147"/>
                    </a:lnTo>
                    <a:lnTo>
                      <a:pt x="437" y="144"/>
                    </a:lnTo>
                    <a:lnTo>
                      <a:pt x="441" y="141"/>
                    </a:lnTo>
                    <a:lnTo>
                      <a:pt x="444" y="138"/>
                    </a:lnTo>
                    <a:lnTo>
                      <a:pt x="447" y="135"/>
                    </a:lnTo>
                    <a:lnTo>
                      <a:pt x="451" y="132"/>
                    </a:lnTo>
                    <a:lnTo>
                      <a:pt x="455" y="129"/>
                    </a:lnTo>
                    <a:lnTo>
                      <a:pt x="458" y="127"/>
                    </a:lnTo>
                    <a:lnTo>
                      <a:pt x="463" y="123"/>
                    </a:lnTo>
                    <a:lnTo>
                      <a:pt x="466" y="120"/>
                    </a:lnTo>
                    <a:lnTo>
                      <a:pt x="470" y="117"/>
                    </a:lnTo>
                    <a:lnTo>
                      <a:pt x="474" y="114"/>
                    </a:lnTo>
                    <a:lnTo>
                      <a:pt x="477" y="110"/>
                    </a:lnTo>
                    <a:lnTo>
                      <a:pt x="481" y="106"/>
                    </a:lnTo>
                    <a:lnTo>
                      <a:pt x="484" y="104"/>
                    </a:lnTo>
                    <a:lnTo>
                      <a:pt x="488" y="100"/>
                    </a:lnTo>
                    <a:lnTo>
                      <a:pt x="490" y="97"/>
                    </a:lnTo>
                    <a:lnTo>
                      <a:pt x="494" y="93"/>
                    </a:lnTo>
                    <a:lnTo>
                      <a:pt x="498" y="90"/>
                    </a:lnTo>
                    <a:lnTo>
                      <a:pt x="504" y="84"/>
                    </a:lnTo>
                    <a:lnTo>
                      <a:pt x="510" y="80"/>
                    </a:lnTo>
                    <a:lnTo>
                      <a:pt x="515" y="74"/>
                    </a:lnTo>
                    <a:lnTo>
                      <a:pt x="521" y="69"/>
                    </a:lnTo>
                    <a:lnTo>
                      <a:pt x="526" y="63"/>
                    </a:lnTo>
                    <a:lnTo>
                      <a:pt x="530" y="58"/>
                    </a:lnTo>
                    <a:lnTo>
                      <a:pt x="535" y="52"/>
                    </a:lnTo>
                    <a:lnTo>
                      <a:pt x="539" y="48"/>
                    </a:lnTo>
                    <a:lnTo>
                      <a:pt x="543" y="43"/>
                    </a:lnTo>
                    <a:lnTo>
                      <a:pt x="547" y="40"/>
                    </a:lnTo>
                    <a:lnTo>
                      <a:pt x="550" y="35"/>
                    </a:lnTo>
                    <a:lnTo>
                      <a:pt x="553" y="31"/>
                    </a:lnTo>
                    <a:lnTo>
                      <a:pt x="556" y="27"/>
                    </a:lnTo>
                    <a:lnTo>
                      <a:pt x="560" y="24"/>
                    </a:lnTo>
                    <a:lnTo>
                      <a:pt x="561" y="20"/>
                    </a:lnTo>
                    <a:lnTo>
                      <a:pt x="564" y="18"/>
                    </a:lnTo>
                    <a:lnTo>
                      <a:pt x="568" y="12"/>
                    </a:lnTo>
                    <a:lnTo>
                      <a:pt x="570" y="8"/>
                    </a:lnTo>
                    <a:lnTo>
                      <a:pt x="573" y="4"/>
                    </a:lnTo>
                    <a:lnTo>
                      <a:pt x="575" y="1"/>
                    </a:lnTo>
                    <a:lnTo>
                      <a:pt x="577" y="0"/>
                    </a:lnTo>
                    <a:close/>
                  </a:path>
                </a:pathLst>
              </a:custGeom>
              <a:solidFill>
                <a:srgbClr val="FFD6C9"/>
              </a:solidFill>
              <a:ln w="9525">
                <a:noFill/>
                <a:round/>
                <a:headEnd/>
                <a:tailEnd/>
              </a:ln>
            </p:spPr>
            <p:txBody>
              <a:bodyPr/>
              <a:lstStyle/>
              <a:p>
                <a:endParaRPr lang="en-US"/>
              </a:p>
            </p:txBody>
          </p:sp>
          <p:sp>
            <p:nvSpPr>
              <p:cNvPr id="13331" name="Freeform 20"/>
              <p:cNvSpPr>
                <a:spLocks/>
              </p:cNvSpPr>
              <p:nvPr/>
            </p:nvSpPr>
            <p:spPr bwMode="auto">
              <a:xfrm>
                <a:off x="3187" y="2645"/>
                <a:ext cx="155" cy="72"/>
              </a:xfrm>
              <a:custGeom>
                <a:avLst/>
                <a:gdLst>
                  <a:gd name="T0" fmla="*/ 10 w 155"/>
                  <a:gd name="T1" fmla="*/ 31 h 72"/>
                  <a:gd name="T2" fmla="*/ 0 w 155"/>
                  <a:gd name="T3" fmla="*/ 37 h 72"/>
                  <a:gd name="T4" fmla="*/ 24 w 155"/>
                  <a:gd name="T5" fmla="*/ 72 h 72"/>
                  <a:gd name="T6" fmla="*/ 155 w 155"/>
                  <a:gd name="T7" fmla="*/ 0 h 72"/>
                  <a:gd name="T8" fmla="*/ 10 w 155"/>
                  <a:gd name="T9" fmla="*/ 31 h 72"/>
                  <a:gd name="T10" fmla="*/ 10 w 155"/>
                  <a:gd name="T11" fmla="*/ 31 h 72"/>
                  <a:gd name="T12" fmla="*/ 0 60000 65536"/>
                  <a:gd name="T13" fmla="*/ 0 60000 65536"/>
                  <a:gd name="T14" fmla="*/ 0 60000 65536"/>
                  <a:gd name="T15" fmla="*/ 0 60000 65536"/>
                  <a:gd name="T16" fmla="*/ 0 60000 65536"/>
                  <a:gd name="T17" fmla="*/ 0 60000 65536"/>
                  <a:gd name="T18" fmla="*/ 0 w 155"/>
                  <a:gd name="T19" fmla="*/ 0 h 72"/>
                  <a:gd name="T20" fmla="*/ 155 w 15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55" h="72">
                    <a:moveTo>
                      <a:pt x="10" y="31"/>
                    </a:moveTo>
                    <a:lnTo>
                      <a:pt x="0" y="37"/>
                    </a:lnTo>
                    <a:lnTo>
                      <a:pt x="24" y="72"/>
                    </a:lnTo>
                    <a:lnTo>
                      <a:pt x="155" y="0"/>
                    </a:lnTo>
                    <a:lnTo>
                      <a:pt x="10" y="31"/>
                    </a:lnTo>
                    <a:close/>
                  </a:path>
                </a:pathLst>
              </a:custGeom>
              <a:solidFill>
                <a:srgbClr val="000000"/>
              </a:solidFill>
              <a:ln w="9525">
                <a:noFill/>
                <a:round/>
                <a:headEnd/>
                <a:tailEnd/>
              </a:ln>
            </p:spPr>
            <p:txBody>
              <a:bodyPr/>
              <a:lstStyle/>
              <a:p>
                <a:endParaRPr lang="en-US"/>
              </a:p>
            </p:txBody>
          </p:sp>
          <p:sp>
            <p:nvSpPr>
              <p:cNvPr id="13332" name="Freeform 21"/>
              <p:cNvSpPr>
                <a:spLocks/>
              </p:cNvSpPr>
              <p:nvPr/>
            </p:nvSpPr>
            <p:spPr bwMode="auto">
              <a:xfrm>
                <a:off x="3103" y="2502"/>
                <a:ext cx="153" cy="90"/>
              </a:xfrm>
              <a:custGeom>
                <a:avLst/>
                <a:gdLst>
                  <a:gd name="T0" fmla="*/ 149 w 153"/>
                  <a:gd name="T1" fmla="*/ 72 h 90"/>
                  <a:gd name="T2" fmla="*/ 140 w 153"/>
                  <a:gd name="T3" fmla="*/ 72 h 90"/>
                  <a:gd name="T4" fmla="*/ 125 w 153"/>
                  <a:gd name="T5" fmla="*/ 73 h 90"/>
                  <a:gd name="T6" fmla="*/ 107 w 153"/>
                  <a:gd name="T7" fmla="*/ 74 h 90"/>
                  <a:gd name="T8" fmla="*/ 86 w 153"/>
                  <a:gd name="T9" fmla="*/ 76 h 90"/>
                  <a:gd name="T10" fmla="*/ 65 w 153"/>
                  <a:gd name="T11" fmla="*/ 78 h 90"/>
                  <a:gd name="T12" fmla="*/ 42 w 153"/>
                  <a:gd name="T13" fmla="*/ 80 h 90"/>
                  <a:gd name="T14" fmla="*/ 21 w 153"/>
                  <a:gd name="T15" fmla="*/ 84 h 90"/>
                  <a:gd name="T16" fmla="*/ 27 w 153"/>
                  <a:gd name="T17" fmla="*/ 80 h 90"/>
                  <a:gd name="T18" fmla="*/ 48 w 153"/>
                  <a:gd name="T19" fmla="*/ 76 h 90"/>
                  <a:gd name="T20" fmla="*/ 60 w 153"/>
                  <a:gd name="T21" fmla="*/ 72 h 90"/>
                  <a:gd name="T22" fmla="*/ 75 w 153"/>
                  <a:gd name="T23" fmla="*/ 70 h 90"/>
                  <a:gd name="T24" fmla="*/ 92 w 153"/>
                  <a:gd name="T25" fmla="*/ 67 h 90"/>
                  <a:gd name="T26" fmla="*/ 107 w 153"/>
                  <a:gd name="T27" fmla="*/ 63 h 90"/>
                  <a:gd name="T28" fmla="*/ 119 w 153"/>
                  <a:gd name="T29" fmla="*/ 62 h 90"/>
                  <a:gd name="T30" fmla="*/ 137 w 153"/>
                  <a:gd name="T31" fmla="*/ 60 h 90"/>
                  <a:gd name="T32" fmla="*/ 146 w 153"/>
                  <a:gd name="T33" fmla="*/ 60 h 90"/>
                  <a:gd name="T34" fmla="*/ 145 w 153"/>
                  <a:gd name="T35" fmla="*/ 48 h 90"/>
                  <a:gd name="T36" fmla="*/ 130 w 153"/>
                  <a:gd name="T37" fmla="*/ 48 h 90"/>
                  <a:gd name="T38" fmla="*/ 114 w 153"/>
                  <a:gd name="T39" fmla="*/ 49 h 90"/>
                  <a:gd name="T40" fmla="*/ 96 w 153"/>
                  <a:gd name="T41" fmla="*/ 51 h 90"/>
                  <a:gd name="T42" fmla="*/ 75 w 153"/>
                  <a:gd name="T43" fmla="*/ 54 h 90"/>
                  <a:gd name="T44" fmla="*/ 54 w 153"/>
                  <a:gd name="T45" fmla="*/ 59 h 90"/>
                  <a:gd name="T46" fmla="*/ 33 w 153"/>
                  <a:gd name="T47" fmla="*/ 65 h 90"/>
                  <a:gd name="T48" fmla="*/ 20 w 153"/>
                  <a:gd name="T49" fmla="*/ 70 h 90"/>
                  <a:gd name="T50" fmla="*/ 28 w 153"/>
                  <a:gd name="T51" fmla="*/ 62 h 90"/>
                  <a:gd name="T52" fmla="*/ 44 w 153"/>
                  <a:gd name="T53" fmla="*/ 54 h 90"/>
                  <a:gd name="T54" fmla="*/ 58 w 153"/>
                  <a:gd name="T55" fmla="*/ 48 h 90"/>
                  <a:gd name="T56" fmla="*/ 72 w 153"/>
                  <a:gd name="T57" fmla="*/ 45 h 90"/>
                  <a:gd name="T58" fmla="*/ 88 w 153"/>
                  <a:gd name="T59" fmla="*/ 42 h 90"/>
                  <a:gd name="T60" fmla="*/ 101 w 153"/>
                  <a:gd name="T61" fmla="*/ 39 h 90"/>
                  <a:gd name="T62" fmla="*/ 120 w 153"/>
                  <a:gd name="T63" fmla="*/ 37 h 90"/>
                  <a:gd name="T64" fmla="*/ 136 w 153"/>
                  <a:gd name="T65" fmla="*/ 36 h 90"/>
                  <a:gd name="T66" fmla="*/ 142 w 153"/>
                  <a:gd name="T67" fmla="*/ 22 h 90"/>
                  <a:gd name="T68" fmla="*/ 129 w 153"/>
                  <a:gd name="T69" fmla="*/ 23 h 90"/>
                  <a:gd name="T70" fmla="*/ 114 w 153"/>
                  <a:gd name="T71" fmla="*/ 23 h 90"/>
                  <a:gd name="T72" fmla="*/ 97 w 153"/>
                  <a:gd name="T73" fmla="*/ 27 h 90"/>
                  <a:gd name="T74" fmla="*/ 77 w 153"/>
                  <a:gd name="T75" fmla="*/ 31 h 90"/>
                  <a:gd name="T76" fmla="*/ 56 w 153"/>
                  <a:gd name="T77" fmla="*/ 37 h 90"/>
                  <a:gd name="T78" fmla="*/ 34 w 153"/>
                  <a:gd name="T79" fmla="*/ 45 h 90"/>
                  <a:gd name="T80" fmla="*/ 15 w 153"/>
                  <a:gd name="T81" fmla="*/ 57 h 90"/>
                  <a:gd name="T82" fmla="*/ 22 w 153"/>
                  <a:gd name="T83" fmla="*/ 46 h 90"/>
                  <a:gd name="T84" fmla="*/ 35 w 153"/>
                  <a:gd name="T85" fmla="*/ 37 h 90"/>
                  <a:gd name="T86" fmla="*/ 51 w 153"/>
                  <a:gd name="T87" fmla="*/ 30 h 90"/>
                  <a:gd name="T88" fmla="*/ 66 w 153"/>
                  <a:gd name="T89" fmla="*/ 25 h 90"/>
                  <a:gd name="T90" fmla="*/ 82 w 153"/>
                  <a:gd name="T91" fmla="*/ 21 h 90"/>
                  <a:gd name="T92" fmla="*/ 96 w 153"/>
                  <a:gd name="T93" fmla="*/ 17 h 90"/>
                  <a:gd name="T94" fmla="*/ 114 w 153"/>
                  <a:gd name="T95" fmla="*/ 14 h 90"/>
                  <a:gd name="T96" fmla="*/ 130 w 153"/>
                  <a:gd name="T97" fmla="*/ 11 h 90"/>
                  <a:gd name="T98" fmla="*/ 140 w 153"/>
                  <a:gd name="T99" fmla="*/ 11 h 90"/>
                  <a:gd name="T100" fmla="*/ 130 w 153"/>
                  <a:gd name="T101" fmla="*/ 0 h 90"/>
                  <a:gd name="T102" fmla="*/ 115 w 153"/>
                  <a:gd name="T103" fmla="*/ 2 h 90"/>
                  <a:gd name="T104" fmla="*/ 100 w 153"/>
                  <a:gd name="T105" fmla="*/ 3 h 90"/>
                  <a:gd name="T106" fmla="*/ 82 w 153"/>
                  <a:gd name="T107" fmla="*/ 7 h 90"/>
                  <a:gd name="T108" fmla="*/ 65 w 153"/>
                  <a:gd name="T109" fmla="*/ 10 h 90"/>
                  <a:gd name="T110" fmla="*/ 46 w 153"/>
                  <a:gd name="T111" fmla="*/ 16 h 90"/>
                  <a:gd name="T112" fmla="*/ 31 w 153"/>
                  <a:gd name="T113" fmla="*/ 23 h 90"/>
                  <a:gd name="T114" fmla="*/ 17 w 153"/>
                  <a:gd name="T115" fmla="*/ 31 h 90"/>
                  <a:gd name="T116" fmla="*/ 4 w 153"/>
                  <a:gd name="T117" fmla="*/ 48 h 90"/>
                  <a:gd name="T118" fmla="*/ 0 w 153"/>
                  <a:gd name="T119" fmla="*/ 66 h 90"/>
                  <a:gd name="T120" fmla="*/ 3 w 153"/>
                  <a:gd name="T121" fmla="*/ 82 h 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
                  <a:gd name="T184" fmla="*/ 0 h 90"/>
                  <a:gd name="T185" fmla="*/ 153 w 153"/>
                  <a:gd name="T186" fmla="*/ 90 h 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 h="90">
                    <a:moveTo>
                      <a:pt x="3" y="84"/>
                    </a:moveTo>
                    <a:lnTo>
                      <a:pt x="153" y="90"/>
                    </a:lnTo>
                    <a:lnTo>
                      <a:pt x="151" y="72"/>
                    </a:lnTo>
                    <a:lnTo>
                      <a:pt x="149" y="72"/>
                    </a:lnTo>
                    <a:lnTo>
                      <a:pt x="147" y="72"/>
                    </a:lnTo>
                    <a:lnTo>
                      <a:pt x="145" y="72"/>
                    </a:lnTo>
                    <a:lnTo>
                      <a:pt x="142" y="72"/>
                    </a:lnTo>
                    <a:lnTo>
                      <a:pt x="140" y="72"/>
                    </a:lnTo>
                    <a:lnTo>
                      <a:pt x="136" y="73"/>
                    </a:lnTo>
                    <a:lnTo>
                      <a:pt x="132" y="73"/>
                    </a:lnTo>
                    <a:lnTo>
                      <a:pt x="129" y="73"/>
                    </a:lnTo>
                    <a:lnTo>
                      <a:pt x="125" y="73"/>
                    </a:lnTo>
                    <a:lnTo>
                      <a:pt x="121" y="73"/>
                    </a:lnTo>
                    <a:lnTo>
                      <a:pt x="117" y="73"/>
                    </a:lnTo>
                    <a:lnTo>
                      <a:pt x="112" y="74"/>
                    </a:lnTo>
                    <a:lnTo>
                      <a:pt x="107" y="74"/>
                    </a:lnTo>
                    <a:lnTo>
                      <a:pt x="103" y="76"/>
                    </a:lnTo>
                    <a:lnTo>
                      <a:pt x="97" y="76"/>
                    </a:lnTo>
                    <a:lnTo>
                      <a:pt x="92" y="76"/>
                    </a:lnTo>
                    <a:lnTo>
                      <a:pt x="86" y="76"/>
                    </a:lnTo>
                    <a:lnTo>
                      <a:pt x="82" y="77"/>
                    </a:lnTo>
                    <a:lnTo>
                      <a:pt x="75" y="77"/>
                    </a:lnTo>
                    <a:lnTo>
                      <a:pt x="69" y="77"/>
                    </a:lnTo>
                    <a:lnTo>
                      <a:pt x="65" y="78"/>
                    </a:lnTo>
                    <a:lnTo>
                      <a:pt x="58" y="79"/>
                    </a:lnTo>
                    <a:lnTo>
                      <a:pt x="52" y="79"/>
                    </a:lnTo>
                    <a:lnTo>
                      <a:pt x="48" y="80"/>
                    </a:lnTo>
                    <a:lnTo>
                      <a:pt x="42" y="80"/>
                    </a:lnTo>
                    <a:lnTo>
                      <a:pt x="37" y="82"/>
                    </a:lnTo>
                    <a:lnTo>
                      <a:pt x="31" y="82"/>
                    </a:lnTo>
                    <a:lnTo>
                      <a:pt x="26" y="83"/>
                    </a:lnTo>
                    <a:lnTo>
                      <a:pt x="21" y="84"/>
                    </a:lnTo>
                    <a:lnTo>
                      <a:pt x="17" y="84"/>
                    </a:lnTo>
                    <a:lnTo>
                      <a:pt x="21" y="83"/>
                    </a:lnTo>
                    <a:lnTo>
                      <a:pt x="25" y="82"/>
                    </a:lnTo>
                    <a:lnTo>
                      <a:pt x="27" y="80"/>
                    </a:lnTo>
                    <a:lnTo>
                      <a:pt x="32" y="79"/>
                    </a:lnTo>
                    <a:lnTo>
                      <a:pt x="37" y="78"/>
                    </a:lnTo>
                    <a:lnTo>
                      <a:pt x="42" y="77"/>
                    </a:lnTo>
                    <a:lnTo>
                      <a:pt x="48" y="76"/>
                    </a:lnTo>
                    <a:lnTo>
                      <a:pt x="50" y="74"/>
                    </a:lnTo>
                    <a:lnTo>
                      <a:pt x="54" y="73"/>
                    </a:lnTo>
                    <a:lnTo>
                      <a:pt x="56" y="72"/>
                    </a:lnTo>
                    <a:lnTo>
                      <a:pt x="60" y="72"/>
                    </a:lnTo>
                    <a:lnTo>
                      <a:pt x="63" y="71"/>
                    </a:lnTo>
                    <a:lnTo>
                      <a:pt x="67" y="71"/>
                    </a:lnTo>
                    <a:lnTo>
                      <a:pt x="71" y="70"/>
                    </a:lnTo>
                    <a:lnTo>
                      <a:pt x="75" y="70"/>
                    </a:lnTo>
                    <a:lnTo>
                      <a:pt x="79" y="68"/>
                    </a:lnTo>
                    <a:lnTo>
                      <a:pt x="83" y="68"/>
                    </a:lnTo>
                    <a:lnTo>
                      <a:pt x="88" y="67"/>
                    </a:lnTo>
                    <a:lnTo>
                      <a:pt x="92" y="67"/>
                    </a:lnTo>
                    <a:lnTo>
                      <a:pt x="96" y="66"/>
                    </a:lnTo>
                    <a:lnTo>
                      <a:pt x="100" y="65"/>
                    </a:lnTo>
                    <a:lnTo>
                      <a:pt x="103" y="63"/>
                    </a:lnTo>
                    <a:lnTo>
                      <a:pt x="107" y="63"/>
                    </a:lnTo>
                    <a:lnTo>
                      <a:pt x="111" y="63"/>
                    </a:lnTo>
                    <a:lnTo>
                      <a:pt x="113" y="63"/>
                    </a:lnTo>
                    <a:lnTo>
                      <a:pt x="117" y="62"/>
                    </a:lnTo>
                    <a:lnTo>
                      <a:pt x="119" y="62"/>
                    </a:lnTo>
                    <a:lnTo>
                      <a:pt x="124" y="61"/>
                    </a:lnTo>
                    <a:lnTo>
                      <a:pt x="129" y="61"/>
                    </a:lnTo>
                    <a:lnTo>
                      <a:pt x="134" y="60"/>
                    </a:lnTo>
                    <a:lnTo>
                      <a:pt x="137" y="60"/>
                    </a:lnTo>
                    <a:lnTo>
                      <a:pt x="140" y="60"/>
                    </a:lnTo>
                    <a:lnTo>
                      <a:pt x="142" y="60"/>
                    </a:lnTo>
                    <a:lnTo>
                      <a:pt x="145" y="60"/>
                    </a:lnTo>
                    <a:lnTo>
                      <a:pt x="146" y="60"/>
                    </a:lnTo>
                    <a:lnTo>
                      <a:pt x="148" y="60"/>
                    </a:lnTo>
                    <a:lnTo>
                      <a:pt x="149" y="60"/>
                    </a:lnTo>
                    <a:lnTo>
                      <a:pt x="146" y="48"/>
                    </a:lnTo>
                    <a:lnTo>
                      <a:pt x="145" y="48"/>
                    </a:lnTo>
                    <a:lnTo>
                      <a:pt x="142" y="48"/>
                    </a:lnTo>
                    <a:lnTo>
                      <a:pt x="138" y="48"/>
                    </a:lnTo>
                    <a:lnTo>
                      <a:pt x="134" y="48"/>
                    </a:lnTo>
                    <a:lnTo>
                      <a:pt x="130" y="48"/>
                    </a:lnTo>
                    <a:lnTo>
                      <a:pt x="126" y="48"/>
                    </a:lnTo>
                    <a:lnTo>
                      <a:pt x="123" y="48"/>
                    </a:lnTo>
                    <a:lnTo>
                      <a:pt x="119" y="49"/>
                    </a:lnTo>
                    <a:lnTo>
                      <a:pt x="114" y="49"/>
                    </a:lnTo>
                    <a:lnTo>
                      <a:pt x="111" y="49"/>
                    </a:lnTo>
                    <a:lnTo>
                      <a:pt x="106" y="50"/>
                    </a:lnTo>
                    <a:lnTo>
                      <a:pt x="101" y="51"/>
                    </a:lnTo>
                    <a:lnTo>
                      <a:pt x="96" y="51"/>
                    </a:lnTo>
                    <a:lnTo>
                      <a:pt x="91" y="53"/>
                    </a:lnTo>
                    <a:lnTo>
                      <a:pt x="86" y="53"/>
                    </a:lnTo>
                    <a:lnTo>
                      <a:pt x="82" y="54"/>
                    </a:lnTo>
                    <a:lnTo>
                      <a:pt x="75" y="54"/>
                    </a:lnTo>
                    <a:lnTo>
                      <a:pt x="71" y="55"/>
                    </a:lnTo>
                    <a:lnTo>
                      <a:pt x="65" y="56"/>
                    </a:lnTo>
                    <a:lnTo>
                      <a:pt x="60" y="59"/>
                    </a:lnTo>
                    <a:lnTo>
                      <a:pt x="54" y="59"/>
                    </a:lnTo>
                    <a:lnTo>
                      <a:pt x="49" y="60"/>
                    </a:lnTo>
                    <a:lnTo>
                      <a:pt x="43" y="62"/>
                    </a:lnTo>
                    <a:lnTo>
                      <a:pt x="38" y="63"/>
                    </a:lnTo>
                    <a:lnTo>
                      <a:pt x="33" y="65"/>
                    </a:lnTo>
                    <a:lnTo>
                      <a:pt x="28" y="66"/>
                    </a:lnTo>
                    <a:lnTo>
                      <a:pt x="23" y="68"/>
                    </a:lnTo>
                    <a:lnTo>
                      <a:pt x="19" y="71"/>
                    </a:lnTo>
                    <a:lnTo>
                      <a:pt x="20" y="70"/>
                    </a:lnTo>
                    <a:lnTo>
                      <a:pt x="21" y="67"/>
                    </a:lnTo>
                    <a:lnTo>
                      <a:pt x="23" y="66"/>
                    </a:lnTo>
                    <a:lnTo>
                      <a:pt x="26" y="63"/>
                    </a:lnTo>
                    <a:lnTo>
                      <a:pt x="28" y="62"/>
                    </a:lnTo>
                    <a:lnTo>
                      <a:pt x="32" y="61"/>
                    </a:lnTo>
                    <a:lnTo>
                      <a:pt x="35" y="59"/>
                    </a:lnTo>
                    <a:lnTo>
                      <a:pt x="40" y="56"/>
                    </a:lnTo>
                    <a:lnTo>
                      <a:pt x="44" y="54"/>
                    </a:lnTo>
                    <a:lnTo>
                      <a:pt x="50" y="53"/>
                    </a:lnTo>
                    <a:lnTo>
                      <a:pt x="52" y="50"/>
                    </a:lnTo>
                    <a:lnTo>
                      <a:pt x="55" y="50"/>
                    </a:lnTo>
                    <a:lnTo>
                      <a:pt x="58" y="48"/>
                    </a:lnTo>
                    <a:lnTo>
                      <a:pt x="62" y="48"/>
                    </a:lnTo>
                    <a:lnTo>
                      <a:pt x="66" y="46"/>
                    </a:lnTo>
                    <a:lnTo>
                      <a:pt x="68" y="46"/>
                    </a:lnTo>
                    <a:lnTo>
                      <a:pt x="72" y="45"/>
                    </a:lnTo>
                    <a:lnTo>
                      <a:pt x="77" y="45"/>
                    </a:lnTo>
                    <a:lnTo>
                      <a:pt x="80" y="44"/>
                    </a:lnTo>
                    <a:lnTo>
                      <a:pt x="84" y="43"/>
                    </a:lnTo>
                    <a:lnTo>
                      <a:pt x="88" y="42"/>
                    </a:lnTo>
                    <a:lnTo>
                      <a:pt x="91" y="42"/>
                    </a:lnTo>
                    <a:lnTo>
                      <a:pt x="94" y="40"/>
                    </a:lnTo>
                    <a:lnTo>
                      <a:pt x="97" y="40"/>
                    </a:lnTo>
                    <a:lnTo>
                      <a:pt x="101" y="39"/>
                    </a:lnTo>
                    <a:lnTo>
                      <a:pt x="105" y="39"/>
                    </a:lnTo>
                    <a:lnTo>
                      <a:pt x="109" y="38"/>
                    </a:lnTo>
                    <a:lnTo>
                      <a:pt x="115" y="38"/>
                    </a:lnTo>
                    <a:lnTo>
                      <a:pt x="120" y="37"/>
                    </a:lnTo>
                    <a:lnTo>
                      <a:pt x="125" y="37"/>
                    </a:lnTo>
                    <a:lnTo>
                      <a:pt x="129" y="36"/>
                    </a:lnTo>
                    <a:lnTo>
                      <a:pt x="132" y="36"/>
                    </a:lnTo>
                    <a:lnTo>
                      <a:pt x="136" y="36"/>
                    </a:lnTo>
                    <a:lnTo>
                      <a:pt x="138" y="36"/>
                    </a:lnTo>
                    <a:lnTo>
                      <a:pt x="142" y="36"/>
                    </a:lnTo>
                    <a:lnTo>
                      <a:pt x="145" y="36"/>
                    </a:lnTo>
                    <a:lnTo>
                      <a:pt x="142" y="22"/>
                    </a:lnTo>
                    <a:lnTo>
                      <a:pt x="141" y="22"/>
                    </a:lnTo>
                    <a:lnTo>
                      <a:pt x="138" y="22"/>
                    </a:lnTo>
                    <a:lnTo>
                      <a:pt x="134" y="22"/>
                    </a:lnTo>
                    <a:lnTo>
                      <a:pt x="129" y="23"/>
                    </a:lnTo>
                    <a:lnTo>
                      <a:pt x="125" y="23"/>
                    </a:lnTo>
                    <a:lnTo>
                      <a:pt x="121" y="23"/>
                    </a:lnTo>
                    <a:lnTo>
                      <a:pt x="118" y="23"/>
                    </a:lnTo>
                    <a:lnTo>
                      <a:pt x="114" y="23"/>
                    </a:lnTo>
                    <a:lnTo>
                      <a:pt x="111" y="23"/>
                    </a:lnTo>
                    <a:lnTo>
                      <a:pt x="106" y="25"/>
                    </a:lnTo>
                    <a:lnTo>
                      <a:pt x="102" y="26"/>
                    </a:lnTo>
                    <a:lnTo>
                      <a:pt x="97" y="27"/>
                    </a:lnTo>
                    <a:lnTo>
                      <a:pt x="92" y="27"/>
                    </a:lnTo>
                    <a:lnTo>
                      <a:pt x="88" y="28"/>
                    </a:lnTo>
                    <a:lnTo>
                      <a:pt x="82" y="30"/>
                    </a:lnTo>
                    <a:lnTo>
                      <a:pt x="77" y="31"/>
                    </a:lnTo>
                    <a:lnTo>
                      <a:pt x="72" y="32"/>
                    </a:lnTo>
                    <a:lnTo>
                      <a:pt x="66" y="33"/>
                    </a:lnTo>
                    <a:lnTo>
                      <a:pt x="61" y="36"/>
                    </a:lnTo>
                    <a:lnTo>
                      <a:pt x="56" y="37"/>
                    </a:lnTo>
                    <a:lnTo>
                      <a:pt x="50" y="38"/>
                    </a:lnTo>
                    <a:lnTo>
                      <a:pt x="45" y="40"/>
                    </a:lnTo>
                    <a:lnTo>
                      <a:pt x="39" y="42"/>
                    </a:lnTo>
                    <a:lnTo>
                      <a:pt x="34" y="45"/>
                    </a:lnTo>
                    <a:lnTo>
                      <a:pt x="29" y="48"/>
                    </a:lnTo>
                    <a:lnTo>
                      <a:pt x="25" y="50"/>
                    </a:lnTo>
                    <a:lnTo>
                      <a:pt x="20" y="54"/>
                    </a:lnTo>
                    <a:lnTo>
                      <a:pt x="15" y="57"/>
                    </a:lnTo>
                    <a:lnTo>
                      <a:pt x="15" y="54"/>
                    </a:lnTo>
                    <a:lnTo>
                      <a:pt x="19" y="50"/>
                    </a:lnTo>
                    <a:lnTo>
                      <a:pt x="20" y="48"/>
                    </a:lnTo>
                    <a:lnTo>
                      <a:pt x="22" y="46"/>
                    </a:lnTo>
                    <a:lnTo>
                      <a:pt x="25" y="44"/>
                    </a:lnTo>
                    <a:lnTo>
                      <a:pt x="28" y="42"/>
                    </a:lnTo>
                    <a:lnTo>
                      <a:pt x="31" y="39"/>
                    </a:lnTo>
                    <a:lnTo>
                      <a:pt x="35" y="37"/>
                    </a:lnTo>
                    <a:lnTo>
                      <a:pt x="40" y="34"/>
                    </a:lnTo>
                    <a:lnTo>
                      <a:pt x="46" y="32"/>
                    </a:lnTo>
                    <a:lnTo>
                      <a:pt x="49" y="30"/>
                    </a:lnTo>
                    <a:lnTo>
                      <a:pt x="51" y="30"/>
                    </a:lnTo>
                    <a:lnTo>
                      <a:pt x="55" y="28"/>
                    </a:lnTo>
                    <a:lnTo>
                      <a:pt x="58" y="27"/>
                    </a:lnTo>
                    <a:lnTo>
                      <a:pt x="61" y="26"/>
                    </a:lnTo>
                    <a:lnTo>
                      <a:pt x="66" y="25"/>
                    </a:lnTo>
                    <a:lnTo>
                      <a:pt x="69" y="23"/>
                    </a:lnTo>
                    <a:lnTo>
                      <a:pt x="74" y="23"/>
                    </a:lnTo>
                    <a:lnTo>
                      <a:pt x="78" y="22"/>
                    </a:lnTo>
                    <a:lnTo>
                      <a:pt x="82" y="21"/>
                    </a:lnTo>
                    <a:lnTo>
                      <a:pt x="85" y="20"/>
                    </a:lnTo>
                    <a:lnTo>
                      <a:pt x="89" y="19"/>
                    </a:lnTo>
                    <a:lnTo>
                      <a:pt x="92" y="17"/>
                    </a:lnTo>
                    <a:lnTo>
                      <a:pt x="96" y="17"/>
                    </a:lnTo>
                    <a:lnTo>
                      <a:pt x="98" y="16"/>
                    </a:lnTo>
                    <a:lnTo>
                      <a:pt x="103" y="16"/>
                    </a:lnTo>
                    <a:lnTo>
                      <a:pt x="108" y="15"/>
                    </a:lnTo>
                    <a:lnTo>
                      <a:pt x="114" y="14"/>
                    </a:lnTo>
                    <a:lnTo>
                      <a:pt x="118" y="13"/>
                    </a:lnTo>
                    <a:lnTo>
                      <a:pt x="123" y="13"/>
                    </a:lnTo>
                    <a:lnTo>
                      <a:pt x="126" y="13"/>
                    </a:lnTo>
                    <a:lnTo>
                      <a:pt x="130" y="11"/>
                    </a:lnTo>
                    <a:lnTo>
                      <a:pt x="132" y="11"/>
                    </a:lnTo>
                    <a:lnTo>
                      <a:pt x="135" y="11"/>
                    </a:lnTo>
                    <a:lnTo>
                      <a:pt x="138" y="11"/>
                    </a:lnTo>
                    <a:lnTo>
                      <a:pt x="140" y="11"/>
                    </a:lnTo>
                    <a:lnTo>
                      <a:pt x="138" y="0"/>
                    </a:lnTo>
                    <a:lnTo>
                      <a:pt x="137" y="0"/>
                    </a:lnTo>
                    <a:lnTo>
                      <a:pt x="134" y="0"/>
                    </a:lnTo>
                    <a:lnTo>
                      <a:pt x="130" y="0"/>
                    </a:lnTo>
                    <a:lnTo>
                      <a:pt x="125" y="0"/>
                    </a:lnTo>
                    <a:lnTo>
                      <a:pt x="121" y="0"/>
                    </a:lnTo>
                    <a:lnTo>
                      <a:pt x="119" y="0"/>
                    </a:lnTo>
                    <a:lnTo>
                      <a:pt x="115" y="2"/>
                    </a:lnTo>
                    <a:lnTo>
                      <a:pt x="112" y="2"/>
                    </a:lnTo>
                    <a:lnTo>
                      <a:pt x="107" y="2"/>
                    </a:lnTo>
                    <a:lnTo>
                      <a:pt x="103" y="3"/>
                    </a:lnTo>
                    <a:lnTo>
                      <a:pt x="100" y="3"/>
                    </a:lnTo>
                    <a:lnTo>
                      <a:pt x="96" y="4"/>
                    </a:lnTo>
                    <a:lnTo>
                      <a:pt x="91" y="4"/>
                    </a:lnTo>
                    <a:lnTo>
                      <a:pt x="86" y="5"/>
                    </a:lnTo>
                    <a:lnTo>
                      <a:pt x="82" y="7"/>
                    </a:lnTo>
                    <a:lnTo>
                      <a:pt x="78" y="7"/>
                    </a:lnTo>
                    <a:lnTo>
                      <a:pt x="73" y="8"/>
                    </a:lnTo>
                    <a:lnTo>
                      <a:pt x="68" y="9"/>
                    </a:lnTo>
                    <a:lnTo>
                      <a:pt x="65" y="10"/>
                    </a:lnTo>
                    <a:lnTo>
                      <a:pt x="60" y="11"/>
                    </a:lnTo>
                    <a:lnTo>
                      <a:pt x="55" y="13"/>
                    </a:lnTo>
                    <a:lnTo>
                      <a:pt x="50" y="14"/>
                    </a:lnTo>
                    <a:lnTo>
                      <a:pt x="46" y="16"/>
                    </a:lnTo>
                    <a:lnTo>
                      <a:pt x="43" y="17"/>
                    </a:lnTo>
                    <a:lnTo>
                      <a:pt x="38" y="19"/>
                    </a:lnTo>
                    <a:lnTo>
                      <a:pt x="34" y="21"/>
                    </a:lnTo>
                    <a:lnTo>
                      <a:pt x="31" y="23"/>
                    </a:lnTo>
                    <a:lnTo>
                      <a:pt x="27" y="25"/>
                    </a:lnTo>
                    <a:lnTo>
                      <a:pt x="23" y="27"/>
                    </a:lnTo>
                    <a:lnTo>
                      <a:pt x="20" y="30"/>
                    </a:lnTo>
                    <a:lnTo>
                      <a:pt x="17" y="31"/>
                    </a:lnTo>
                    <a:lnTo>
                      <a:pt x="15" y="33"/>
                    </a:lnTo>
                    <a:lnTo>
                      <a:pt x="10" y="38"/>
                    </a:lnTo>
                    <a:lnTo>
                      <a:pt x="8" y="43"/>
                    </a:lnTo>
                    <a:lnTo>
                      <a:pt x="4" y="48"/>
                    </a:lnTo>
                    <a:lnTo>
                      <a:pt x="3" y="53"/>
                    </a:lnTo>
                    <a:lnTo>
                      <a:pt x="2" y="57"/>
                    </a:lnTo>
                    <a:lnTo>
                      <a:pt x="2" y="62"/>
                    </a:lnTo>
                    <a:lnTo>
                      <a:pt x="0" y="66"/>
                    </a:lnTo>
                    <a:lnTo>
                      <a:pt x="0" y="71"/>
                    </a:lnTo>
                    <a:lnTo>
                      <a:pt x="2" y="74"/>
                    </a:lnTo>
                    <a:lnTo>
                      <a:pt x="2" y="77"/>
                    </a:lnTo>
                    <a:lnTo>
                      <a:pt x="3" y="82"/>
                    </a:lnTo>
                    <a:lnTo>
                      <a:pt x="3" y="84"/>
                    </a:lnTo>
                    <a:close/>
                  </a:path>
                </a:pathLst>
              </a:custGeom>
              <a:solidFill>
                <a:srgbClr val="000000"/>
              </a:solidFill>
              <a:ln w="9525">
                <a:noFill/>
                <a:round/>
                <a:headEnd/>
                <a:tailEnd/>
              </a:ln>
            </p:spPr>
            <p:txBody>
              <a:bodyPr/>
              <a:lstStyle/>
              <a:p>
                <a:endParaRPr lang="en-US"/>
              </a:p>
            </p:txBody>
          </p:sp>
          <p:sp>
            <p:nvSpPr>
              <p:cNvPr id="13333" name="Freeform 22"/>
              <p:cNvSpPr>
                <a:spLocks/>
              </p:cNvSpPr>
              <p:nvPr/>
            </p:nvSpPr>
            <p:spPr bwMode="auto">
              <a:xfrm>
                <a:off x="3106" y="2562"/>
                <a:ext cx="162" cy="169"/>
              </a:xfrm>
              <a:custGeom>
                <a:avLst/>
                <a:gdLst>
                  <a:gd name="T0" fmla="*/ 0 w 162"/>
                  <a:gd name="T1" fmla="*/ 22 h 169"/>
                  <a:gd name="T2" fmla="*/ 0 w 162"/>
                  <a:gd name="T3" fmla="*/ 23 h 169"/>
                  <a:gd name="T4" fmla="*/ 0 w 162"/>
                  <a:gd name="T5" fmla="*/ 26 h 169"/>
                  <a:gd name="T6" fmla="*/ 0 w 162"/>
                  <a:gd name="T7" fmla="*/ 30 h 169"/>
                  <a:gd name="T8" fmla="*/ 0 w 162"/>
                  <a:gd name="T9" fmla="*/ 34 h 169"/>
                  <a:gd name="T10" fmla="*/ 1 w 162"/>
                  <a:gd name="T11" fmla="*/ 39 h 169"/>
                  <a:gd name="T12" fmla="*/ 1 w 162"/>
                  <a:gd name="T13" fmla="*/ 42 h 169"/>
                  <a:gd name="T14" fmla="*/ 2 w 162"/>
                  <a:gd name="T15" fmla="*/ 45 h 169"/>
                  <a:gd name="T16" fmla="*/ 3 w 162"/>
                  <a:gd name="T17" fmla="*/ 48 h 169"/>
                  <a:gd name="T18" fmla="*/ 5 w 162"/>
                  <a:gd name="T19" fmla="*/ 52 h 169"/>
                  <a:gd name="T20" fmla="*/ 5 w 162"/>
                  <a:gd name="T21" fmla="*/ 56 h 169"/>
                  <a:gd name="T22" fmla="*/ 6 w 162"/>
                  <a:gd name="T23" fmla="*/ 59 h 169"/>
                  <a:gd name="T24" fmla="*/ 6 w 162"/>
                  <a:gd name="T25" fmla="*/ 63 h 169"/>
                  <a:gd name="T26" fmla="*/ 7 w 162"/>
                  <a:gd name="T27" fmla="*/ 66 h 169"/>
                  <a:gd name="T28" fmla="*/ 8 w 162"/>
                  <a:gd name="T29" fmla="*/ 70 h 169"/>
                  <a:gd name="T30" fmla="*/ 9 w 162"/>
                  <a:gd name="T31" fmla="*/ 75 h 169"/>
                  <a:gd name="T32" fmla="*/ 11 w 162"/>
                  <a:gd name="T33" fmla="*/ 79 h 169"/>
                  <a:gd name="T34" fmla="*/ 13 w 162"/>
                  <a:gd name="T35" fmla="*/ 83 h 169"/>
                  <a:gd name="T36" fmla="*/ 14 w 162"/>
                  <a:gd name="T37" fmla="*/ 87 h 169"/>
                  <a:gd name="T38" fmla="*/ 16 w 162"/>
                  <a:gd name="T39" fmla="*/ 91 h 169"/>
                  <a:gd name="T40" fmla="*/ 17 w 162"/>
                  <a:gd name="T41" fmla="*/ 96 h 169"/>
                  <a:gd name="T42" fmla="*/ 19 w 162"/>
                  <a:gd name="T43" fmla="*/ 100 h 169"/>
                  <a:gd name="T44" fmla="*/ 20 w 162"/>
                  <a:gd name="T45" fmla="*/ 104 h 169"/>
                  <a:gd name="T46" fmla="*/ 23 w 162"/>
                  <a:gd name="T47" fmla="*/ 108 h 169"/>
                  <a:gd name="T48" fmla="*/ 24 w 162"/>
                  <a:gd name="T49" fmla="*/ 113 h 169"/>
                  <a:gd name="T50" fmla="*/ 28 w 162"/>
                  <a:gd name="T51" fmla="*/ 117 h 169"/>
                  <a:gd name="T52" fmla="*/ 29 w 162"/>
                  <a:gd name="T53" fmla="*/ 120 h 169"/>
                  <a:gd name="T54" fmla="*/ 31 w 162"/>
                  <a:gd name="T55" fmla="*/ 125 h 169"/>
                  <a:gd name="T56" fmla="*/ 34 w 162"/>
                  <a:gd name="T57" fmla="*/ 128 h 169"/>
                  <a:gd name="T58" fmla="*/ 36 w 162"/>
                  <a:gd name="T59" fmla="*/ 132 h 169"/>
                  <a:gd name="T60" fmla="*/ 39 w 162"/>
                  <a:gd name="T61" fmla="*/ 136 h 169"/>
                  <a:gd name="T62" fmla="*/ 41 w 162"/>
                  <a:gd name="T63" fmla="*/ 139 h 169"/>
                  <a:gd name="T64" fmla="*/ 45 w 162"/>
                  <a:gd name="T65" fmla="*/ 143 h 169"/>
                  <a:gd name="T66" fmla="*/ 47 w 162"/>
                  <a:gd name="T67" fmla="*/ 146 h 169"/>
                  <a:gd name="T68" fmla="*/ 51 w 162"/>
                  <a:gd name="T69" fmla="*/ 149 h 169"/>
                  <a:gd name="T70" fmla="*/ 53 w 162"/>
                  <a:gd name="T71" fmla="*/ 151 h 169"/>
                  <a:gd name="T72" fmla="*/ 57 w 162"/>
                  <a:gd name="T73" fmla="*/ 154 h 169"/>
                  <a:gd name="T74" fmla="*/ 60 w 162"/>
                  <a:gd name="T75" fmla="*/ 157 h 169"/>
                  <a:gd name="T76" fmla="*/ 64 w 162"/>
                  <a:gd name="T77" fmla="*/ 160 h 169"/>
                  <a:gd name="T78" fmla="*/ 69 w 162"/>
                  <a:gd name="T79" fmla="*/ 161 h 169"/>
                  <a:gd name="T80" fmla="*/ 72 w 162"/>
                  <a:gd name="T81" fmla="*/ 163 h 169"/>
                  <a:gd name="T82" fmla="*/ 76 w 162"/>
                  <a:gd name="T83" fmla="*/ 166 h 169"/>
                  <a:gd name="T84" fmla="*/ 80 w 162"/>
                  <a:gd name="T85" fmla="*/ 167 h 169"/>
                  <a:gd name="T86" fmla="*/ 85 w 162"/>
                  <a:gd name="T87" fmla="*/ 168 h 169"/>
                  <a:gd name="T88" fmla="*/ 88 w 162"/>
                  <a:gd name="T89" fmla="*/ 168 h 169"/>
                  <a:gd name="T90" fmla="*/ 93 w 162"/>
                  <a:gd name="T91" fmla="*/ 169 h 169"/>
                  <a:gd name="T92" fmla="*/ 98 w 162"/>
                  <a:gd name="T93" fmla="*/ 169 h 169"/>
                  <a:gd name="T94" fmla="*/ 103 w 162"/>
                  <a:gd name="T95" fmla="*/ 169 h 169"/>
                  <a:gd name="T96" fmla="*/ 108 w 162"/>
                  <a:gd name="T97" fmla="*/ 169 h 169"/>
                  <a:gd name="T98" fmla="*/ 114 w 162"/>
                  <a:gd name="T99" fmla="*/ 169 h 169"/>
                  <a:gd name="T100" fmla="*/ 118 w 162"/>
                  <a:gd name="T101" fmla="*/ 168 h 169"/>
                  <a:gd name="T102" fmla="*/ 125 w 162"/>
                  <a:gd name="T103" fmla="*/ 167 h 169"/>
                  <a:gd name="T104" fmla="*/ 129 w 162"/>
                  <a:gd name="T105" fmla="*/ 166 h 169"/>
                  <a:gd name="T106" fmla="*/ 137 w 162"/>
                  <a:gd name="T107" fmla="*/ 163 h 169"/>
                  <a:gd name="T108" fmla="*/ 142 w 162"/>
                  <a:gd name="T109" fmla="*/ 161 h 169"/>
                  <a:gd name="T110" fmla="*/ 148 w 162"/>
                  <a:gd name="T111" fmla="*/ 159 h 169"/>
                  <a:gd name="T112" fmla="*/ 155 w 162"/>
                  <a:gd name="T113" fmla="*/ 155 h 169"/>
                  <a:gd name="T114" fmla="*/ 162 w 162"/>
                  <a:gd name="T115" fmla="*/ 153 h 169"/>
                  <a:gd name="T116" fmla="*/ 123 w 162"/>
                  <a:gd name="T117" fmla="*/ 0 h 169"/>
                  <a:gd name="T118" fmla="*/ 0 w 162"/>
                  <a:gd name="T119" fmla="*/ 22 h 169"/>
                  <a:gd name="T120" fmla="*/ 0 w 162"/>
                  <a:gd name="T121" fmla="*/ 22 h 1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9"/>
                  <a:gd name="T185" fmla="*/ 162 w 162"/>
                  <a:gd name="T186" fmla="*/ 169 h 1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9">
                    <a:moveTo>
                      <a:pt x="0" y="22"/>
                    </a:moveTo>
                    <a:lnTo>
                      <a:pt x="0" y="23"/>
                    </a:lnTo>
                    <a:lnTo>
                      <a:pt x="0" y="26"/>
                    </a:lnTo>
                    <a:lnTo>
                      <a:pt x="0" y="30"/>
                    </a:lnTo>
                    <a:lnTo>
                      <a:pt x="0" y="34"/>
                    </a:lnTo>
                    <a:lnTo>
                      <a:pt x="1" y="39"/>
                    </a:lnTo>
                    <a:lnTo>
                      <a:pt x="1" y="42"/>
                    </a:lnTo>
                    <a:lnTo>
                      <a:pt x="2" y="45"/>
                    </a:lnTo>
                    <a:lnTo>
                      <a:pt x="3" y="48"/>
                    </a:lnTo>
                    <a:lnTo>
                      <a:pt x="5" y="52"/>
                    </a:lnTo>
                    <a:lnTo>
                      <a:pt x="5" y="56"/>
                    </a:lnTo>
                    <a:lnTo>
                      <a:pt x="6" y="59"/>
                    </a:lnTo>
                    <a:lnTo>
                      <a:pt x="6" y="63"/>
                    </a:lnTo>
                    <a:lnTo>
                      <a:pt x="7" y="66"/>
                    </a:lnTo>
                    <a:lnTo>
                      <a:pt x="8" y="70"/>
                    </a:lnTo>
                    <a:lnTo>
                      <a:pt x="9" y="75"/>
                    </a:lnTo>
                    <a:lnTo>
                      <a:pt x="11" y="79"/>
                    </a:lnTo>
                    <a:lnTo>
                      <a:pt x="13" y="83"/>
                    </a:lnTo>
                    <a:lnTo>
                      <a:pt x="14" y="87"/>
                    </a:lnTo>
                    <a:lnTo>
                      <a:pt x="16" y="91"/>
                    </a:lnTo>
                    <a:lnTo>
                      <a:pt x="17" y="96"/>
                    </a:lnTo>
                    <a:lnTo>
                      <a:pt x="19" y="100"/>
                    </a:lnTo>
                    <a:lnTo>
                      <a:pt x="20" y="104"/>
                    </a:lnTo>
                    <a:lnTo>
                      <a:pt x="23" y="108"/>
                    </a:lnTo>
                    <a:lnTo>
                      <a:pt x="24" y="113"/>
                    </a:lnTo>
                    <a:lnTo>
                      <a:pt x="28" y="117"/>
                    </a:lnTo>
                    <a:lnTo>
                      <a:pt x="29" y="120"/>
                    </a:lnTo>
                    <a:lnTo>
                      <a:pt x="31" y="125"/>
                    </a:lnTo>
                    <a:lnTo>
                      <a:pt x="34" y="128"/>
                    </a:lnTo>
                    <a:lnTo>
                      <a:pt x="36" y="132"/>
                    </a:lnTo>
                    <a:lnTo>
                      <a:pt x="39" y="136"/>
                    </a:lnTo>
                    <a:lnTo>
                      <a:pt x="41" y="139"/>
                    </a:lnTo>
                    <a:lnTo>
                      <a:pt x="45" y="143"/>
                    </a:lnTo>
                    <a:lnTo>
                      <a:pt x="47" y="146"/>
                    </a:lnTo>
                    <a:lnTo>
                      <a:pt x="51" y="149"/>
                    </a:lnTo>
                    <a:lnTo>
                      <a:pt x="53" y="151"/>
                    </a:lnTo>
                    <a:lnTo>
                      <a:pt x="57" y="154"/>
                    </a:lnTo>
                    <a:lnTo>
                      <a:pt x="60" y="157"/>
                    </a:lnTo>
                    <a:lnTo>
                      <a:pt x="64" y="160"/>
                    </a:lnTo>
                    <a:lnTo>
                      <a:pt x="69" y="161"/>
                    </a:lnTo>
                    <a:lnTo>
                      <a:pt x="72" y="163"/>
                    </a:lnTo>
                    <a:lnTo>
                      <a:pt x="76" y="166"/>
                    </a:lnTo>
                    <a:lnTo>
                      <a:pt x="80" y="167"/>
                    </a:lnTo>
                    <a:lnTo>
                      <a:pt x="85" y="168"/>
                    </a:lnTo>
                    <a:lnTo>
                      <a:pt x="88" y="168"/>
                    </a:lnTo>
                    <a:lnTo>
                      <a:pt x="93" y="169"/>
                    </a:lnTo>
                    <a:lnTo>
                      <a:pt x="98" y="169"/>
                    </a:lnTo>
                    <a:lnTo>
                      <a:pt x="103" y="169"/>
                    </a:lnTo>
                    <a:lnTo>
                      <a:pt x="108" y="169"/>
                    </a:lnTo>
                    <a:lnTo>
                      <a:pt x="114" y="169"/>
                    </a:lnTo>
                    <a:lnTo>
                      <a:pt x="118" y="168"/>
                    </a:lnTo>
                    <a:lnTo>
                      <a:pt x="125" y="167"/>
                    </a:lnTo>
                    <a:lnTo>
                      <a:pt x="129" y="166"/>
                    </a:lnTo>
                    <a:lnTo>
                      <a:pt x="137" y="163"/>
                    </a:lnTo>
                    <a:lnTo>
                      <a:pt x="142" y="161"/>
                    </a:lnTo>
                    <a:lnTo>
                      <a:pt x="148" y="159"/>
                    </a:lnTo>
                    <a:lnTo>
                      <a:pt x="155" y="155"/>
                    </a:lnTo>
                    <a:lnTo>
                      <a:pt x="162" y="153"/>
                    </a:lnTo>
                    <a:lnTo>
                      <a:pt x="123" y="0"/>
                    </a:lnTo>
                    <a:lnTo>
                      <a:pt x="0" y="22"/>
                    </a:lnTo>
                    <a:close/>
                  </a:path>
                </a:pathLst>
              </a:custGeom>
              <a:solidFill>
                <a:srgbClr val="FFD6C9"/>
              </a:solidFill>
              <a:ln w="9525">
                <a:noFill/>
                <a:round/>
                <a:headEnd/>
                <a:tailEnd/>
              </a:ln>
            </p:spPr>
            <p:txBody>
              <a:bodyPr/>
              <a:lstStyle/>
              <a:p>
                <a:endParaRPr lang="en-US"/>
              </a:p>
            </p:txBody>
          </p:sp>
          <p:sp>
            <p:nvSpPr>
              <p:cNvPr id="13334" name="Freeform 23"/>
              <p:cNvSpPr>
                <a:spLocks/>
              </p:cNvSpPr>
              <p:nvPr/>
            </p:nvSpPr>
            <p:spPr bwMode="auto">
              <a:xfrm>
                <a:off x="2751" y="2037"/>
                <a:ext cx="1240" cy="249"/>
              </a:xfrm>
              <a:custGeom>
                <a:avLst/>
                <a:gdLst>
                  <a:gd name="T0" fmla="*/ 0 w 1240"/>
                  <a:gd name="T1" fmla="*/ 249 h 249"/>
                  <a:gd name="T2" fmla="*/ 1240 w 1240"/>
                  <a:gd name="T3" fmla="*/ 230 h 249"/>
                  <a:gd name="T4" fmla="*/ 1030 w 1240"/>
                  <a:gd name="T5" fmla="*/ 58 h 249"/>
                  <a:gd name="T6" fmla="*/ 446 w 1240"/>
                  <a:gd name="T7" fmla="*/ 0 h 249"/>
                  <a:gd name="T8" fmla="*/ 34 w 1240"/>
                  <a:gd name="T9" fmla="*/ 165 h 249"/>
                  <a:gd name="T10" fmla="*/ 0 w 1240"/>
                  <a:gd name="T11" fmla="*/ 249 h 249"/>
                  <a:gd name="T12" fmla="*/ 0 w 1240"/>
                  <a:gd name="T13" fmla="*/ 249 h 249"/>
                  <a:gd name="T14" fmla="*/ 0 60000 65536"/>
                  <a:gd name="T15" fmla="*/ 0 60000 65536"/>
                  <a:gd name="T16" fmla="*/ 0 60000 65536"/>
                  <a:gd name="T17" fmla="*/ 0 60000 65536"/>
                  <a:gd name="T18" fmla="*/ 0 60000 65536"/>
                  <a:gd name="T19" fmla="*/ 0 60000 65536"/>
                  <a:gd name="T20" fmla="*/ 0 60000 65536"/>
                  <a:gd name="T21" fmla="*/ 0 w 1240"/>
                  <a:gd name="T22" fmla="*/ 0 h 249"/>
                  <a:gd name="T23" fmla="*/ 1240 w 1240"/>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0" h="249">
                    <a:moveTo>
                      <a:pt x="0" y="249"/>
                    </a:moveTo>
                    <a:lnTo>
                      <a:pt x="1240" y="230"/>
                    </a:lnTo>
                    <a:lnTo>
                      <a:pt x="1030" y="58"/>
                    </a:lnTo>
                    <a:lnTo>
                      <a:pt x="446" y="0"/>
                    </a:lnTo>
                    <a:lnTo>
                      <a:pt x="34" y="165"/>
                    </a:lnTo>
                    <a:lnTo>
                      <a:pt x="0" y="249"/>
                    </a:lnTo>
                    <a:close/>
                  </a:path>
                </a:pathLst>
              </a:custGeom>
              <a:solidFill>
                <a:srgbClr val="A1E6F7"/>
              </a:solidFill>
              <a:ln w="9525">
                <a:noFill/>
                <a:round/>
                <a:headEnd/>
                <a:tailEnd/>
              </a:ln>
            </p:spPr>
            <p:txBody>
              <a:bodyPr/>
              <a:lstStyle/>
              <a:p>
                <a:endParaRPr lang="en-US"/>
              </a:p>
            </p:txBody>
          </p:sp>
          <p:sp>
            <p:nvSpPr>
              <p:cNvPr id="13335" name="Freeform 24"/>
              <p:cNvSpPr>
                <a:spLocks/>
              </p:cNvSpPr>
              <p:nvPr/>
            </p:nvSpPr>
            <p:spPr bwMode="auto">
              <a:xfrm>
                <a:off x="3231" y="2035"/>
                <a:ext cx="462" cy="164"/>
              </a:xfrm>
              <a:custGeom>
                <a:avLst/>
                <a:gdLst>
                  <a:gd name="T0" fmla="*/ 141 w 462"/>
                  <a:gd name="T1" fmla="*/ 25 h 164"/>
                  <a:gd name="T2" fmla="*/ 0 w 462"/>
                  <a:gd name="T3" fmla="*/ 54 h 164"/>
                  <a:gd name="T4" fmla="*/ 155 w 462"/>
                  <a:gd name="T5" fmla="*/ 76 h 164"/>
                  <a:gd name="T6" fmla="*/ 147 w 462"/>
                  <a:gd name="T7" fmla="*/ 131 h 164"/>
                  <a:gd name="T8" fmla="*/ 238 w 462"/>
                  <a:gd name="T9" fmla="*/ 114 h 164"/>
                  <a:gd name="T10" fmla="*/ 288 w 462"/>
                  <a:gd name="T11" fmla="*/ 164 h 164"/>
                  <a:gd name="T12" fmla="*/ 362 w 462"/>
                  <a:gd name="T13" fmla="*/ 114 h 164"/>
                  <a:gd name="T14" fmla="*/ 462 w 462"/>
                  <a:gd name="T15" fmla="*/ 155 h 164"/>
                  <a:gd name="T16" fmla="*/ 445 w 462"/>
                  <a:gd name="T17" fmla="*/ 64 h 164"/>
                  <a:gd name="T18" fmla="*/ 208 w 462"/>
                  <a:gd name="T19" fmla="*/ 0 h 164"/>
                  <a:gd name="T20" fmla="*/ 141 w 462"/>
                  <a:gd name="T21" fmla="*/ 25 h 164"/>
                  <a:gd name="T22" fmla="*/ 141 w 462"/>
                  <a:gd name="T23" fmla="*/ 25 h 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2"/>
                  <a:gd name="T37" fmla="*/ 0 h 164"/>
                  <a:gd name="T38" fmla="*/ 462 w 462"/>
                  <a:gd name="T39" fmla="*/ 164 h 1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2" h="164">
                    <a:moveTo>
                      <a:pt x="141" y="25"/>
                    </a:moveTo>
                    <a:lnTo>
                      <a:pt x="0" y="54"/>
                    </a:lnTo>
                    <a:lnTo>
                      <a:pt x="155" y="76"/>
                    </a:lnTo>
                    <a:lnTo>
                      <a:pt x="147" y="131"/>
                    </a:lnTo>
                    <a:lnTo>
                      <a:pt x="238" y="114"/>
                    </a:lnTo>
                    <a:lnTo>
                      <a:pt x="288" y="164"/>
                    </a:lnTo>
                    <a:lnTo>
                      <a:pt x="362" y="114"/>
                    </a:lnTo>
                    <a:lnTo>
                      <a:pt x="462" y="155"/>
                    </a:lnTo>
                    <a:lnTo>
                      <a:pt x="445" y="64"/>
                    </a:lnTo>
                    <a:lnTo>
                      <a:pt x="208" y="0"/>
                    </a:lnTo>
                    <a:lnTo>
                      <a:pt x="141" y="25"/>
                    </a:lnTo>
                    <a:close/>
                  </a:path>
                </a:pathLst>
              </a:custGeom>
              <a:solidFill>
                <a:srgbClr val="FFE600"/>
              </a:solidFill>
              <a:ln w="9525">
                <a:noFill/>
                <a:round/>
                <a:headEnd/>
                <a:tailEnd/>
              </a:ln>
            </p:spPr>
            <p:txBody>
              <a:bodyPr/>
              <a:lstStyle/>
              <a:p>
                <a:endParaRPr lang="en-US"/>
              </a:p>
            </p:txBody>
          </p:sp>
          <p:sp>
            <p:nvSpPr>
              <p:cNvPr id="13336" name="Freeform 25"/>
              <p:cNvSpPr>
                <a:spLocks/>
              </p:cNvSpPr>
              <p:nvPr/>
            </p:nvSpPr>
            <p:spPr bwMode="auto">
              <a:xfrm>
                <a:off x="2711" y="2235"/>
                <a:ext cx="1317" cy="247"/>
              </a:xfrm>
              <a:custGeom>
                <a:avLst/>
                <a:gdLst>
                  <a:gd name="T0" fmla="*/ 5 w 1317"/>
                  <a:gd name="T1" fmla="*/ 160 h 247"/>
                  <a:gd name="T2" fmla="*/ 18 w 1317"/>
                  <a:gd name="T3" fmla="*/ 164 h 247"/>
                  <a:gd name="T4" fmla="*/ 37 w 1317"/>
                  <a:gd name="T5" fmla="*/ 172 h 247"/>
                  <a:gd name="T6" fmla="*/ 64 w 1317"/>
                  <a:gd name="T7" fmla="*/ 180 h 247"/>
                  <a:gd name="T8" fmla="*/ 93 w 1317"/>
                  <a:gd name="T9" fmla="*/ 190 h 247"/>
                  <a:gd name="T10" fmla="*/ 128 w 1317"/>
                  <a:gd name="T11" fmla="*/ 201 h 247"/>
                  <a:gd name="T12" fmla="*/ 168 w 1317"/>
                  <a:gd name="T13" fmla="*/ 212 h 247"/>
                  <a:gd name="T14" fmla="*/ 211 w 1317"/>
                  <a:gd name="T15" fmla="*/ 221 h 247"/>
                  <a:gd name="T16" fmla="*/ 254 w 1317"/>
                  <a:gd name="T17" fmla="*/ 230 h 247"/>
                  <a:gd name="T18" fmla="*/ 300 w 1317"/>
                  <a:gd name="T19" fmla="*/ 238 h 247"/>
                  <a:gd name="T20" fmla="*/ 347 w 1317"/>
                  <a:gd name="T21" fmla="*/ 243 h 247"/>
                  <a:gd name="T22" fmla="*/ 396 w 1317"/>
                  <a:gd name="T23" fmla="*/ 246 h 247"/>
                  <a:gd name="T24" fmla="*/ 443 w 1317"/>
                  <a:gd name="T25" fmla="*/ 246 h 247"/>
                  <a:gd name="T26" fmla="*/ 489 w 1317"/>
                  <a:gd name="T27" fmla="*/ 242 h 247"/>
                  <a:gd name="T28" fmla="*/ 534 w 1317"/>
                  <a:gd name="T29" fmla="*/ 234 h 247"/>
                  <a:gd name="T30" fmla="*/ 577 w 1317"/>
                  <a:gd name="T31" fmla="*/ 221 h 247"/>
                  <a:gd name="T32" fmla="*/ 619 w 1317"/>
                  <a:gd name="T33" fmla="*/ 207 h 247"/>
                  <a:gd name="T34" fmla="*/ 660 w 1317"/>
                  <a:gd name="T35" fmla="*/ 192 h 247"/>
                  <a:gd name="T36" fmla="*/ 701 w 1317"/>
                  <a:gd name="T37" fmla="*/ 177 h 247"/>
                  <a:gd name="T38" fmla="*/ 742 w 1317"/>
                  <a:gd name="T39" fmla="*/ 163 h 247"/>
                  <a:gd name="T40" fmla="*/ 784 w 1317"/>
                  <a:gd name="T41" fmla="*/ 149 h 247"/>
                  <a:gd name="T42" fmla="*/ 827 w 1317"/>
                  <a:gd name="T43" fmla="*/ 135 h 247"/>
                  <a:gd name="T44" fmla="*/ 870 w 1317"/>
                  <a:gd name="T45" fmla="*/ 123 h 247"/>
                  <a:gd name="T46" fmla="*/ 913 w 1317"/>
                  <a:gd name="T47" fmla="*/ 112 h 247"/>
                  <a:gd name="T48" fmla="*/ 958 w 1317"/>
                  <a:gd name="T49" fmla="*/ 104 h 247"/>
                  <a:gd name="T50" fmla="*/ 1004 w 1317"/>
                  <a:gd name="T51" fmla="*/ 98 h 247"/>
                  <a:gd name="T52" fmla="*/ 1050 w 1317"/>
                  <a:gd name="T53" fmla="*/ 93 h 247"/>
                  <a:gd name="T54" fmla="*/ 1100 w 1317"/>
                  <a:gd name="T55" fmla="*/ 91 h 247"/>
                  <a:gd name="T56" fmla="*/ 1150 w 1317"/>
                  <a:gd name="T57" fmla="*/ 92 h 247"/>
                  <a:gd name="T58" fmla="*/ 1202 w 1317"/>
                  <a:gd name="T59" fmla="*/ 95 h 247"/>
                  <a:gd name="T60" fmla="*/ 1256 w 1317"/>
                  <a:gd name="T61" fmla="*/ 103 h 247"/>
                  <a:gd name="T62" fmla="*/ 1317 w 1317"/>
                  <a:gd name="T63" fmla="*/ 48 h 247"/>
                  <a:gd name="T64" fmla="*/ 1308 w 1317"/>
                  <a:gd name="T65" fmla="*/ 46 h 247"/>
                  <a:gd name="T66" fmla="*/ 1294 w 1317"/>
                  <a:gd name="T67" fmla="*/ 43 h 247"/>
                  <a:gd name="T68" fmla="*/ 1272 w 1317"/>
                  <a:gd name="T69" fmla="*/ 41 h 247"/>
                  <a:gd name="T70" fmla="*/ 1245 w 1317"/>
                  <a:gd name="T71" fmla="*/ 37 h 247"/>
                  <a:gd name="T72" fmla="*/ 1211 w 1317"/>
                  <a:gd name="T73" fmla="*/ 32 h 247"/>
                  <a:gd name="T74" fmla="*/ 1171 w 1317"/>
                  <a:gd name="T75" fmla="*/ 27 h 247"/>
                  <a:gd name="T76" fmla="*/ 1127 w 1317"/>
                  <a:gd name="T77" fmla="*/ 24 h 247"/>
                  <a:gd name="T78" fmla="*/ 1077 w 1317"/>
                  <a:gd name="T79" fmla="*/ 19 h 247"/>
                  <a:gd name="T80" fmla="*/ 1022 w 1317"/>
                  <a:gd name="T81" fmla="*/ 14 h 247"/>
                  <a:gd name="T82" fmla="*/ 963 w 1317"/>
                  <a:gd name="T83" fmla="*/ 9 h 247"/>
                  <a:gd name="T84" fmla="*/ 900 w 1317"/>
                  <a:gd name="T85" fmla="*/ 6 h 247"/>
                  <a:gd name="T86" fmla="*/ 832 w 1317"/>
                  <a:gd name="T87" fmla="*/ 3 h 247"/>
                  <a:gd name="T88" fmla="*/ 761 w 1317"/>
                  <a:gd name="T89" fmla="*/ 1 h 247"/>
                  <a:gd name="T90" fmla="*/ 687 w 1317"/>
                  <a:gd name="T91" fmla="*/ 0 h 247"/>
                  <a:gd name="T92" fmla="*/ 610 w 1317"/>
                  <a:gd name="T93" fmla="*/ 0 h 247"/>
                  <a:gd name="T94" fmla="*/ 532 w 1317"/>
                  <a:gd name="T95" fmla="*/ 1 h 247"/>
                  <a:gd name="T96" fmla="*/ 460 w 1317"/>
                  <a:gd name="T97" fmla="*/ 2 h 247"/>
                  <a:gd name="T98" fmla="*/ 395 w 1317"/>
                  <a:gd name="T99" fmla="*/ 4 h 247"/>
                  <a:gd name="T100" fmla="*/ 335 w 1317"/>
                  <a:gd name="T101" fmla="*/ 8 h 247"/>
                  <a:gd name="T102" fmla="*/ 283 w 1317"/>
                  <a:gd name="T103" fmla="*/ 12 h 247"/>
                  <a:gd name="T104" fmla="*/ 237 w 1317"/>
                  <a:gd name="T105" fmla="*/ 15 h 247"/>
                  <a:gd name="T106" fmla="*/ 197 w 1317"/>
                  <a:gd name="T107" fmla="*/ 20 h 247"/>
                  <a:gd name="T108" fmla="*/ 162 w 1317"/>
                  <a:gd name="T109" fmla="*/ 25 h 247"/>
                  <a:gd name="T110" fmla="*/ 132 w 1317"/>
                  <a:gd name="T111" fmla="*/ 29 h 247"/>
                  <a:gd name="T112" fmla="*/ 106 w 1317"/>
                  <a:gd name="T113" fmla="*/ 34 h 247"/>
                  <a:gd name="T114" fmla="*/ 86 w 1317"/>
                  <a:gd name="T115" fmla="*/ 37 h 247"/>
                  <a:gd name="T116" fmla="*/ 70 w 1317"/>
                  <a:gd name="T117" fmla="*/ 41 h 247"/>
                  <a:gd name="T118" fmla="*/ 58 w 1317"/>
                  <a:gd name="T119" fmla="*/ 44 h 247"/>
                  <a:gd name="T120" fmla="*/ 46 w 1317"/>
                  <a:gd name="T121" fmla="*/ 48 h 247"/>
                  <a:gd name="T122" fmla="*/ 0 w 1317"/>
                  <a:gd name="T123" fmla="*/ 158 h 2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7"/>
                  <a:gd name="T187" fmla="*/ 0 h 247"/>
                  <a:gd name="T188" fmla="*/ 1317 w 1317"/>
                  <a:gd name="T189" fmla="*/ 247 h 2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7" h="247">
                    <a:moveTo>
                      <a:pt x="0" y="158"/>
                    </a:moveTo>
                    <a:lnTo>
                      <a:pt x="1" y="158"/>
                    </a:lnTo>
                    <a:lnTo>
                      <a:pt x="3" y="158"/>
                    </a:lnTo>
                    <a:lnTo>
                      <a:pt x="5" y="160"/>
                    </a:lnTo>
                    <a:lnTo>
                      <a:pt x="8" y="161"/>
                    </a:lnTo>
                    <a:lnTo>
                      <a:pt x="11" y="162"/>
                    </a:lnTo>
                    <a:lnTo>
                      <a:pt x="14" y="163"/>
                    </a:lnTo>
                    <a:lnTo>
                      <a:pt x="18" y="164"/>
                    </a:lnTo>
                    <a:lnTo>
                      <a:pt x="23" y="166"/>
                    </a:lnTo>
                    <a:lnTo>
                      <a:pt x="28" y="168"/>
                    </a:lnTo>
                    <a:lnTo>
                      <a:pt x="32" y="169"/>
                    </a:lnTo>
                    <a:lnTo>
                      <a:pt x="37" y="172"/>
                    </a:lnTo>
                    <a:lnTo>
                      <a:pt x="43" y="174"/>
                    </a:lnTo>
                    <a:lnTo>
                      <a:pt x="49" y="175"/>
                    </a:lnTo>
                    <a:lnTo>
                      <a:pt x="57" y="179"/>
                    </a:lnTo>
                    <a:lnTo>
                      <a:pt x="64" y="180"/>
                    </a:lnTo>
                    <a:lnTo>
                      <a:pt x="70" y="183"/>
                    </a:lnTo>
                    <a:lnTo>
                      <a:pt x="77" y="185"/>
                    </a:lnTo>
                    <a:lnTo>
                      <a:pt x="86" y="187"/>
                    </a:lnTo>
                    <a:lnTo>
                      <a:pt x="93" y="190"/>
                    </a:lnTo>
                    <a:lnTo>
                      <a:pt x="102" y="192"/>
                    </a:lnTo>
                    <a:lnTo>
                      <a:pt x="110" y="195"/>
                    </a:lnTo>
                    <a:lnTo>
                      <a:pt x="120" y="198"/>
                    </a:lnTo>
                    <a:lnTo>
                      <a:pt x="128" y="201"/>
                    </a:lnTo>
                    <a:lnTo>
                      <a:pt x="138" y="203"/>
                    </a:lnTo>
                    <a:lnTo>
                      <a:pt x="149" y="206"/>
                    </a:lnTo>
                    <a:lnTo>
                      <a:pt x="158" y="209"/>
                    </a:lnTo>
                    <a:lnTo>
                      <a:pt x="168" y="212"/>
                    </a:lnTo>
                    <a:lnTo>
                      <a:pt x="179" y="214"/>
                    </a:lnTo>
                    <a:lnTo>
                      <a:pt x="189" y="217"/>
                    </a:lnTo>
                    <a:lnTo>
                      <a:pt x="200" y="220"/>
                    </a:lnTo>
                    <a:lnTo>
                      <a:pt x="211" y="221"/>
                    </a:lnTo>
                    <a:lnTo>
                      <a:pt x="221" y="224"/>
                    </a:lnTo>
                    <a:lnTo>
                      <a:pt x="232" y="226"/>
                    </a:lnTo>
                    <a:lnTo>
                      <a:pt x="243" y="229"/>
                    </a:lnTo>
                    <a:lnTo>
                      <a:pt x="254" y="230"/>
                    </a:lnTo>
                    <a:lnTo>
                      <a:pt x="266" y="232"/>
                    </a:lnTo>
                    <a:lnTo>
                      <a:pt x="277" y="235"/>
                    </a:lnTo>
                    <a:lnTo>
                      <a:pt x="289" y="237"/>
                    </a:lnTo>
                    <a:lnTo>
                      <a:pt x="300" y="238"/>
                    </a:lnTo>
                    <a:lnTo>
                      <a:pt x="312" y="240"/>
                    </a:lnTo>
                    <a:lnTo>
                      <a:pt x="324" y="241"/>
                    </a:lnTo>
                    <a:lnTo>
                      <a:pt x="337" y="242"/>
                    </a:lnTo>
                    <a:lnTo>
                      <a:pt x="347" y="243"/>
                    </a:lnTo>
                    <a:lnTo>
                      <a:pt x="360" y="244"/>
                    </a:lnTo>
                    <a:lnTo>
                      <a:pt x="372" y="244"/>
                    </a:lnTo>
                    <a:lnTo>
                      <a:pt x="384" y="246"/>
                    </a:lnTo>
                    <a:lnTo>
                      <a:pt x="396" y="246"/>
                    </a:lnTo>
                    <a:lnTo>
                      <a:pt x="408" y="247"/>
                    </a:lnTo>
                    <a:lnTo>
                      <a:pt x="419" y="247"/>
                    </a:lnTo>
                    <a:lnTo>
                      <a:pt x="431" y="247"/>
                    </a:lnTo>
                    <a:lnTo>
                      <a:pt x="443" y="246"/>
                    </a:lnTo>
                    <a:lnTo>
                      <a:pt x="455" y="246"/>
                    </a:lnTo>
                    <a:lnTo>
                      <a:pt x="466" y="244"/>
                    </a:lnTo>
                    <a:lnTo>
                      <a:pt x="478" y="244"/>
                    </a:lnTo>
                    <a:lnTo>
                      <a:pt x="489" y="242"/>
                    </a:lnTo>
                    <a:lnTo>
                      <a:pt x="501" y="241"/>
                    </a:lnTo>
                    <a:lnTo>
                      <a:pt x="512" y="238"/>
                    </a:lnTo>
                    <a:lnTo>
                      <a:pt x="523" y="237"/>
                    </a:lnTo>
                    <a:lnTo>
                      <a:pt x="534" y="234"/>
                    </a:lnTo>
                    <a:lnTo>
                      <a:pt x="545" y="231"/>
                    </a:lnTo>
                    <a:lnTo>
                      <a:pt x="556" y="227"/>
                    </a:lnTo>
                    <a:lnTo>
                      <a:pt x="567" y="225"/>
                    </a:lnTo>
                    <a:lnTo>
                      <a:pt x="577" y="221"/>
                    </a:lnTo>
                    <a:lnTo>
                      <a:pt x="587" y="218"/>
                    </a:lnTo>
                    <a:lnTo>
                      <a:pt x="598" y="214"/>
                    </a:lnTo>
                    <a:lnTo>
                      <a:pt x="608" y="210"/>
                    </a:lnTo>
                    <a:lnTo>
                      <a:pt x="619" y="207"/>
                    </a:lnTo>
                    <a:lnTo>
                      <a:pt x="629" y="203"/>
                    </a:lnTo>
                    <a:lnTo>
                      <a:pt x="640" y="198"/>
                    </a:lnTo>
                    <a:lnTo>
                      <a:pt x="650" y="196"/>
                    </a:lnTo>
                    <a:lnTo>
                      <a:pt x="660" y="192"/>
                    </a:lnTo>
                    <a:lnTo>
                      <a:pt x="670" y="187"/>
                    </a:lnTo>
                    <a:lnTo>
                      <a:pt x="681" y="184"/>
                    </a:lnTo>
                    <a:lnTo>
                      <a:pt x="690" y="180"/>
                    </a:lnTo>
                    <a:lnTo>
                      <a:pt x="701" y="177"/>
                    </a:lnTo>
                    <a:lnTo>
                      <a:pt x="711" y="173"/>
                    </a:lnTo>
                    <a:lnTo>
                      <a:pt x="722" y="169"/>
                    </a:lnTo>
                    <a:lnTo>
                      <a:pt x="733" y="167"/>
                    </a:lnTo>
                    <a:lnTo>
                      <a:pt x="742" y="163"/>
                    </a:lnTo>
                    <a:lnTo>
                      <a:pt x="752" y="158"/>
                    </a:lnTo>
                    <a:lnTo>
                      <a:pt x="763" y="155"/>
                    </a:lnTo>
                    <a:lnTo>
                      <a:pt x="774" y="152"/>
                    </a:lnTo>
                    <a:lnTo>
                      <a:pt x="784" y="149"/>
                    </a:lnTo>
                    <a:lnTo>
                      <a:pt x="795" y="145"/>
                    </a:lnTo>
                    <a:lnTo>
                      <a:pt x="806" y="141"/>
                    </a:lnTo>
                    <a:lnTo>
                      <a:pt x="816" y="139"/>
                    </a:lnTo>
                    <a:lnTo>
                      <a:pt x="827" y="135"/>
                    </a:lnTo>
                    <a:lnTo>
                      <a:pt x="838" y="132"/>
                    </a:lnTo>
                    <a:lnTo>
                      <a:pt x="848" y="129"/>
                    </a:lnTo>
                    <a:lnTo>
                      <a:pt x="859" y="127"/>
                    </a:lnTo>
                    <a:lnTo>
                      <a:pt x="870" y="123"/>
                    </a:lnTo>
                    <a:lnTo>
                      <a:pt x="881" y="121"/>
                    </a:lnTo>
                    <a:lnTo>
                      <a:pt x="892" y="118"/>
                    </a:lnTo>
                    <a:lnTo>
                      <a:pt x="902" y="116"/>
                    </a:lnTo>
                    <a:lnTo>
                      <a:pt x="913" y="112"/>
                    </a:lnTo>
                    <a:lnTo>
                      <a:pt x="924" y="111"/>
                    </a:lnTo>
                    <a:lnTo>
                      <a:pt x="935" y="107"/>
                    </a:lnTo>
                    <a:lnTo>
                      <a:pt x="947" y="106"/>
                    </a:lnTo>
                    <a:lnTo>
                      <a:pt x="958" y="104"/>
                    </a:lnTo>
                    <a:lnTo>
                      <a:pt x="970" y="103"/>
                    </a:lnTo>
                    <a:lnTo>
                      <a:pt x="981" y="100"/>
                    </a:lnTo>
                    <a:lnTo>
                      <a:pt x="992" y="99"/>
                    </a:lnTo>
                    <a:lnTo>
                      <a:pt x="1004" y="98"/>
                    </a:lnTo>
                    <a:lnTo>
                      <a:pt x="1015" y="95"/>
                    </a:lnTo>
                    <a:lnTo>
                      <a:pt x="1027" y="94"/>
                    </a:lnTo>
                    <a:lnTo>
                      <a:pt x="1039" y="94"/>
                    </a:lnTo>
                    <a:lnTo>
                      <a:pt x="1050" y="93"/>
                    </a:lnTo>
                    <a:lnTo>
                      <a:pt x="1062" y="92"/>
                    </a:lnTo>
                    <a:lnTo>
                      <a:pt x="1074" y="92"/>
                    </a:lnTo>
                    <a:lnTo>
                      <a:pt x="1088" y="92"/>
                    </a:lnTo>
                    <a:lnTo>
                      <a:pt x="1100" y="91"/>
                    </a:lnTo>
                    <a:lnTo>
                      <a:pt x="1112" y="91"/>
                    </a:lnTo>
                    <a:lnTo>
                      <a:pt x="1124" y="91"/>
                    </a:lnTo>
                    <a:lnTo>
                      <a:pt x="1138" y="92"/>
                    </a:lnTo>
                    <a:lnTo>
                      <a:pt x="1150" y="92"/>
                    </a:lnTo>
                    <a:lnTo>
                      <a:pt x="1163" y="93"/>
                    </a:lnTo>
                    <a:lnTo>
                      <a:pt x="1175" y="93"/>
                    </a:lnTo>
                    <a:lnTo>
                      <a:pt x="1188" y="94"/>
                    </a:lnTo>
                    <a:lnTo>
                      <a:pt x="1202" y="95"/>
                    </a:lnTo>
                    <a:lnTo>
                      <a:pt x="1215" y="98"/>
                    </a:lnTo>
                    <a:lnTo>
                      <a:pt x="1228" y="99"/>
                    </a:lnTo>
                    <a:lnTo>
                      <a:pt x="1243" y="101"/>
                    </a:lnTo>
                    <a:lnTo>
                      <a:pt x="1256" y="103"/>
                    </a:lnTo>
                    <a:lnTo>
                      <a:pt x="1271" y="106"/>
                    </a:lnTo>
                    <a:lnTo>
                      <a:pt x="1284" y="109"/>
                    </a:lnTo>
                    <a:lnTo>
                      <a:pt x="1299" y="112"/>
                    </a:lnTo>
                    <a:lnTo>
                      <a:pt x="1317" y="48"/>
                    </a:lnTo>
                    <a:lnTo>
                      <a:pt x="1316" y="48"/>
                    </a:lnTo>
                    <a:lnTo>
                      <a:pt x="1312" y="47"/>
                    </a:lnTo>
                    <a:lnTo>
                      <a:pt x="1311" y="47"/>
                    </a:lnTo>
                    <a:lnTo>
                      <a:pt x="1308" y="46"/>
                    </a:lnTo>
                    <a:lnTo>
                      <a:pt x="1305" y="46"/>
                    </a:lnTo>
                    <a:lnTo>
                      <a:pt x="1302" y="46"/>
                    </a:lnTo>
                    <a:lnTo>
                      <a:pt x="1297" y="44"/>
                    </a:lnTo>
                    <a:lnTo>
                      <a:pt x="1294" y="43"/>
                    </a:lnTo>
                    <a:lnTo>
                      <a:pt x="1289" y="42"/>
                    </a:lnTo>
                    <a:lnTo>
                      <a:pt x="1284" y="42"/>
                    </a:lnTo>
                    <a:lnTo>
                      <a:pt x="1278" y="41"/>
                    </a:lnTo>
                    <a:lnTo>
                      <a:pt x="1272" y="41"/>
                    </a:lnTo>
                    <a:lnTo>
                      <a:pt x="1266" y="40"/>
                    </a:lnTo>
                    <a:lnTo>
                      <a:pt x="1260" y="40"/>
                    </a:lnTo>
                    <a:lnTo>
                      <a:pt x="1253" y="37"/>
                    </a:lnTo>
                    <a:lnTo>
                      <a:pt x="1245" y="37"/>
                    </a:lnTo>
                    <a:lnTo>
                      <a:pt x="1237" y="36"/>
                    </a:lnTo>
                    <a:lnTo>
                      <a:pt x="1228" y="35"/>
                    </a:lnTo>
                    <a:lnTo>
                      <a:pt x="1220" y="34"/>
                    </a:lnTo>
                    <a:lnTo>
                      <a:pt x="1211" y="32"/>
                    </a:lnTo>
                    <a:lnTo>
                      <a:pt x="1202" y="31"/>
                    </a:lnTo>
                    <a:lnTo>
                      <a:pt x="1192" y="31"/>
                    </a:lnTo>
                    <a:lnTo>
                      <a:pt x="1182" y="29"/>
                    </a:lnTo>
                    <a:lnTo>
                      <a:pt x="1171" y="27"/>
                    </a:lnTo>
                    <a:lnTo>
                      <a:pt x="1161" y="26"/>
                    </a:lnTo>
                    <a:lnTo>
                      <a:pt x="1151" y="26"/>
                    </a:lnTo>
                    <a:lnTo>
                      <a:pt x="1139" y="25"/>
                    </a:lnTo>
                    <a:lnTo>
                      <a:pt x="1127" y="24"/>
                    </a:lnTo>
                    <a:lnTo>
                      <a:pt x="1114" y="23"/>
                    </a:lnTo>
                    <a:lnTo>
                      <a:pt x="1104" y="21"/>
                    </a:lnTo>
                    <a:lnTo>
                      <a:pt x="1090" y="20"/>
                    </a:lnTo>
                    <a:lnTo>
                      <a:pt x="1077" y="19"/>
                    </a:lnTo>
                    <a:lnTo>
                      <a:pt x="1064" y="18"/>
                    </a:lnTo>
                    <a:lnTo>
                      <a:pt x="1050" y="17"/>
                    </a:lnTo>
                    <a:lnTo>
                      <a:pt x="1037" y="15"/>
                    </a:lnTo>
                    <a:lnTo>
                      <a:pt x="1022" y="14"/>
                    </a:lnTo>
                    <a:lnTo>
                      <a:pt x="1008" y="13"/>
                    </a:lnTo>
                    <a:lnTo>
                      <a:pt x="993" y="12"/>
                    </a:lnTo>
                    <a:lnTo>
                      <a:pt x="978" y="11"/>
                    </a:lnTo>
                    <a:lnTo>
                      <a:pt x="963" y="9"/>
                    </a:lnTo>
                    <a:lnTo>
                      <a:pt x="947" y="8"/>
                    </a:lnTo>
                    <a:lnTo>
                      <a:pt x="932" y="8"/>
                    </a:lnTo>
                    <a:lnTo>
                      <a:pt x="916" y="7"/>
                    </a:lnTo>
                    <a:lnTo>
                      <a:pt x="900" y="6"/>
                    </a:lnTo>
                    <a:lnTo>
                      <a:pt x="883" y="4"/>
                    </a:lnTo>
                    <a:lnTo>
                      <a:pt x="866" y="4"/>
                    </a:lnTo>
                    <a:lnTo>
                      <a:pt x="849" y="3"/>
                    </a:lnTo>
                    <a:lnTo>
                      <a:pt x="832" y="3"/>
                    </a:lnTo>
                    <a:lnTo>
                      <a:pt x="815" y="2"/>
                    </a:lnTo>
                    <a:lnTo>
                      <a:pt x="797" y="2"/>
                    </a:lnTo>
                    <a:lnTo>
                      <a:pt x="779" y="1"/>
                    </a:lnTo>
                    <a:lnTo>
                      <a:pt x="761" y="1"/>
                    </a:lnTo>
                    <a:lnTo>
                      <a:pt x="742" y="0"/>
                    </a:lnTo>
                    <a:lnTo>
                      <a:pt x="726" y="0"/>
                    </a:lnTo>
                    <a:lnTo>
                      <a:pt x="706" y="0"/>
                    </a:lnTo>
                    <a:lnTo>
                      <a:pt x="687" y="0"/>
                    </a:lnTo>
                    <a:lnTo>
                      <a:pt x="667" y="0"/>
                    </a:lnTo>
                    <a:lnTo>
                      <a:pt x="649" y="0"/>
                    </a:lnTo>
                    <a:lnTo>
                      <a:pt x="630" y="0"/>
                    </a:lnTo>
                    <a:lnTo>
                      <a:pt x="610" y="0"/>
                    </a:lnTo>
                    <a:lnTo>
                      <a:pt x="591" y="0"/>
                    </a:lnTo>
                    <a:lnTo>
                      <a:pt x="572" y="1"/>
                    </a:lnTo>
                    <a:lnTo>
                      <a:pt x="551" y="1"/>
                    </a:lnTo>
                    <a:lnTo>
                      <a:pt x="532" y="1"/>
                    </a:lnTo>
                    <a:lnTo>
                      <a:pt x="513" y="1"/>
                    </a:lnTo>
                    <a:lnTo>
                      <a:pt x="495" y="2"/>
                    </a:lnTo>
                    <a:lnTo>
                      <a:pt x="477" y="2"/>
                    </a:lnTo>
                    <a:lnTo>
                      <a:pt x="460" y="2"/>
                    </a:lnTo>
                    <a:lnTo>
                      <a:pt x="443" y="2"/>
                    </a:lnTo>
                    <a:lnTo>
                      <a:pt x="426" y="3"/>
                    </a:lnTo>
                    <a:lnTo>
                      <a:pt x="411" y="3"/>
                    </a:lnTo>
                    <a:lnTo>
                      <a:pt x="395" y="4"/>
                    </a:lnTo>
                    <a:lnTo>
                      <a:pt x="379" y="6"/>
                    </a:lnTo>
                    <a:lnTo>
                      <a:pt x="364" y="7"/>
                    </a:lnTo>
                    <a:lnTo>
                      <a:pt x="349" y="7"/>
                    </a:lnTo>
                    <a:lnTo>
                      <a:pt x="335" y="8"/>
                    </a:lnTo>
                    <a:lnTo>
                      <a:pt x="322" y="8"/>
                    </a:lnTo>
                    <a:lnTo>
                      <a:pt x="310" y="11"/>
                    </a:lnTo>
                    <a:lnTo>
                      <a:pt x="297" y="11"/>
                    </a:lnTo>
                    <a:lnTo>
                      <a:pt x="283" y="12"/>
                    </a:lnTo>
                    <a:lnTo>
                      <a:pt x="271" y="13"/>
                    </a:lnTo>
                    <a:lnTo>
                      <a:pt x="259" y="13"/>
                    </a:lnTo>
                    <a:lnTo>
                      <a:pt x="248" y="14"/>
                    </a:lnTo>
                    <a:lnTo>
                      <a:pt x="237" y="15"/>
                    </a:lnTo>
                    <a:lnTo>
                      <a:pt x="226" y="17"/>
                    </a:lnTo>
                    <a:lnTo>
                      <a:pt x="217" y="18"/>
                    </a:lnTo>
                    <a:lnTo>
                      <a:pt x="206" y="19"/>
                    </a:lnTo>
                    <a:lnTo>
                      <a:pt x="197" y="20"/>
                    </a:lnTo>
                    <a:lnTo>
                      <a:pt x="188" y="20"/>
                    </a:lnTo>
                    <a:lnTo>
                      <a:pt x="179" y="23"/>
                    </a:lnTo>
                    <a:lnTo>
                      <a:pt x="169" y="24"/>
                    </a:lnTo>
                    <a:lnTo>
                      <a:pt x="162" y="25"/>
                    </a:lnTo>
                    <a:lnTo>
                      <a:pt x="154" y="25"/>
                    </a:lnTo>
                    <a:lnTo>
                      <a:pt x="146" y="27"/>
                    </a:lnTo>
                    <a:lnTo>
                      <a:pt x="138" y="27"/>
                    </a:lnTo>
                    <a:lnTo>
                      <a:pt x="132" y="29"/>
                    </a:lnTo>
                    <a:lnTo>
                      <a:pt x="125" y="30"/>
                    </a:lnTo>
                    <a:lnTo>
                      <a:pt x="118" y="31"/>
                    </a:lnTo>
                    <a:lnTo>
                      <a:pt x="112" y="31"/>
                    </a:lnTo>
                    <a:lnTo>
                      <a:pt x="106" y="34"/>
                    </a:lnTo>
                    <a:lnTo>
                      <a:pt x="100" y="34"/>
                    </a:lnTo>
                    <a:lnTo>
                      <a:pt x="95" y="36"/>
                    </a:lnTo>
                    <a:lnTo>
                      <a:pt x="91" y="36"/>
                    </a:lnTo>
                    <a:lnTo>
                      <a:pt x="86" y="37"/>
                    </a:lnTo>
                    <a:lnTo>
                      <a:pt x="81" y="38"/>
                    </a:lnTo>
                    <a:lnTo>
                      <a:pt x="77" y="40"/>
                    </a:lnTo>
                    <a:lnTo>
                      <a:pt x="74" y="40"/>
                    </a:lnTo>
                    <a:lnTo>
                      <a:pt x="70" y="41"/>
                    </a:lnTo>
                    <a:lnTo>
                      <a:pt x="66" y="42"/>
                    </a:lnTo>
                    <a:lnTo>
                      <a:pt x="64" y="43"/>
                    </a:lnTo>
                    <a:lnTo>
                      <a:pt x="60" y="43"/>
                    </a:lnTo>
                    <a:lnTo>
                      <a:pt x="58" y="44"/>
                    </a:lnTo>
                    <a:lnTo>
                      <a:pt x="54" y="44"/>
                    </a:lnTo>
                    <a:lnTo>
                      <a:pt x="53" y="46"/>
                    </a:lnTo>
                    <a:lnTo>
                      <a:pt x="48" y="47"/>
                    </a:lnTo>
                    <a:lnTo>
                      <a:pt x="46" y="48"/>
                    </a:lnTo>
                    <a:lnTo>
                      <a:pt x="42" y="49"/>
                    </a:lnTo>
                    <a:lnTo>
                      <a:pt x="41" y="51"/>
                    </a:lnTo>
                    <a:lnTo>
                      <a:pt x="0" y="158"/>
                    </a:lnTo>
                    <a:close/>
                  </a:path>
                </a:pathLst>
              </a:custGeom>
              <a:solidFill>
                <a:srgbClr val="FFCC80"/>
              </a:solidFill>
              <a:ln w="9525">
                <a:noFill/>
                <a:round/>
                <a:headEnd/>
                <a:tailEnd/>
              </a:ln>
            </p:spPr>
            <p:txBody>
              <a:bodyPr/>
              <a:lstStyle/>
              <a:p>
                <a:endParaRPr lang="en-US"/>
              </a:p>
            </p:txBody>
          </p:sp>
          <p:sp>
            <p:nvSpPr>
              <p:cNvPr id="13337" name="Freeform 26"/>
              <p:cNvSpPr>
                <a:spLocks/>
              </p:cNvSpPr>
              <p:nvPr/>
            </p:nvSpPr>
            <p:spPr bwMode="auto">
              <a:xfrm>
                <a:off x="2848" y="2704"/>
                <a:ext cx="467" cy="160"/>
              </a:xfrm>
              <a:custGeom>
                <a:avLst/>
                <a:gdLst>
                  <a:gd name="T0" fmla="*/ 467 w 467"/>
                  <a:gd name="T1" fmla="*/ 0 h 160"/>
                  <a:gd name="T2" fmla="*/ 436 w 467"/>
                  <a:gd name="T3" fmla="*/ 1 h 160"/>
                  <a:gd name="T4" fmla="*/ 435 w 467"/>
                  <a:gd name="T5" fmla="*/ 2 h 160"/>
                  <a:gd name="T6" fmla="*/ 433 w 467"/>
                  <a:gd name="T7" fmla="*/ 4 h 160"/>
                  <a:gd name="T8" fmla="*/ 429 w 467"/>
                  <a:gd name="T9" fmla="*/ 7 h 160"/>
                  <a:gd name="T10" fmla="*/ 424 w 467"/>
                  <a:gd name="T11" fmla="*/ 13 h 160"/>
                  <a:gd name="T12" fmla="*/ 421 w 467"/>
                  <a:gd name="T13" fmla="*/ 15 h 160"/>
                  <a:gd name="T14" fmla="*/ 418 w 467"/>
                  <a:gd name="T15" fmla="*/ 18 h 160"/>
                  <a:gd name="T16" fmla="*/ 414 w 467"/>
                  <a:gd name="T17" fmla="*/ 21 h 160"/>
                  <a:gd name="T18" fmla="*/ 410 w 467"/>
                  <a:gd name="T19" fmla="*/ 25 h 160"/>
                  <a:gd name="T20" fmla="*/ 406 w 467"/>
                  <a:gd name="T21" fmla="*/ 29 h 160"/>
                  <a:gd name="T22" fmla="*/ 401 w 467"/>
                  <a:gd name="T23" fmla="*/ 34 h 160"/>
                  <a:gd name="T24" fmla="*/ 396 w 467"/>
                  <a:gd name="T25" fmla="*/ 37 h 160"/>
                  <a:gd name="T26" fmla="*/ 392 w 467"/>
                  <a:gd name="T27" fmla="*/ 42 h 160"/>
                  <a:gd name="T28" fmla="*/ 386 w 467"/>
                  <a:gd name="T29" fmla="*/ 47 h 160"/>
                  <a:gd name="T30" fmla="*/ 380 w 467"/>
                  <a:gd name="T31" fmla="*/ 52 h 160"/>
                  <a:gd name="T32" fmla="*/ 374 w 467"/>
                  <a:gd name="T33" fmla="*/ 57 h 160"/>
                  <a:gd name="T34" fmla="*/ 369 w 467"/>
                  <a:gd name="T35" fmla="*/ 61 h 160"/>
                  <a:gd name="T36" fmla="*/ 366 w 467"/>
                  <a:gd name="T37" fmla="*/ 64 h 160"/>
                  <a:gd name="T38" fmla="*/ 362 w 467"/>
                  <a:gd name="T39" fmla="*/ 66 h 160"/>
                  <a:gd name="T40" fmla="*/ 360 w 467"/>
                  <a:gd name="T41" fmla="*/ 69 h 160"/>
                  <a:gd name="T42" fmla="*/ 356 w 467"/>
                  <a:gd name="T43" fmla="*/ 72 h 160"/>
                  <a:gd name="T44" fmla="*/ 352 w 467"/>
                  <a:gd name="T45" fmla="*/ 75 h 160"/>
                  <a:gd name="T46" fmla="*/ 349 w 467"/>
                  <a:gd name="T47" fmla="*/ 77 h 160"/>
                  <a:gd name="T48" fmla="*/ 345 w 467"/>
                  <a:gd name="T49" fmla="*/ 80 h 160"/>
                  <a:gd name="T50" fmla="*/ 343 w 467"/>
                  <a:gd name="T51" fmla="*/ 83 h 160"/>
                  <a:gd name="T52" fmla="*/ 338 w 467"/>
                  <a:gd name="T53" fmla="*/ 86 h 160"/>
                  <a:gd name="T54" fmla="*/ 334 w 467"/>
                  <a:gd name="T55" fmla="*/ 88 h 160"/>
                  <a:gd name="T56" fmla="*/ 330 w 467"/>
                  <a:gd name="T57" fmla="*/ 91 h 160"/>
                  <a:gd name="T58" fmla="*/ 327 w 467"/>
                  <a:gd name="T59" fmla="*/ 93 h 160"/>
                  <a:gd name="T60" fmla="*/ 323 w 467"/>
                  <a:gd name="T61" fmla="*/ 97 h 160"/>
                  <a:gd name="T62" fmla="*/ 320 w 467"/>
                  <a:gd name="T63" fmla="*/ 99 h 160"/>
                  <a:gd name="T64" fmla="*/ 315 w 467"/>
                  <a:gd name="T65" fmla="*/ 101 h 160"/>
                  <a:gd name="T66" fmla="*/ 312 w 467"/>
                  <a:gd name="T67" fmla="*/ 105 h 160"/>
                  <a:gd name="T68" fmla="*/ 307 w 467"/>
                  <a:gd name="T69" fmla="*/ 107 h 160"/>
                  <a:gd name="T70" fmla="*/ 304 w 467"/>
                  <a:gd name="T71" fmla="*/ 110 h 160"/>
                  <a:gd name="T72" fmla="*/ 299 w 467"/>
                  <a:gd name="T73" fmla="*/ 112 h 160"/>
                  <a:gd name="T74" fmla="*/ 295 w 467"/>
                  <a:gd name="T75" fmla="*/ 116 h 160"/>
                  <a:gd name="T76" fmla="*/ 292 w 467"/>
                  <a:gd name="T77" fmla="*/ 118 h 160"/>
                  <a:gd name="T78" fmla="*/ 287 w 467"/>
                  <a:gd name="T79" fmla="*/ 121 h 160"/>
                  <a:gd name="T80" fmla="*/ 283 w 467"/>
                  <a:gd name="T81" fmla="*/ 123 h 160"/>
                  <a:gd name="T82" fmla="*/ 280 w 467"/>
                  <a:gd name="T83" fmla="*/ 127 h 160"/>
                  <a:gd name="T84" fmla="*/ 18 w 467"/>
                  <a:gd name="T85" fmla="*/ 24 h 160"/>
                  <a:gd name="T86" fmla="*/ 0 w 467"/>
                  <a:gd name="T87" fmla="*/ 44 h 160"/>
                  <a:gd name="T88" fmla="*/ 131 w 467"/>
                  <a:gd name="T89" fmla="*/ 115 h 160"/>
                  <a:gd name="T90" fmla="*/ 269 w 467"/>
                  <a:gd name="T91" fmla="*/ 160 h 160"/>
                  <a:gd name="T92" fmla="*/ 391 w 467"/>
                  <a:gd name="T93" fmla="*/ 106 h 160"/>
                  <a:gd name="T94" fmla="*/ 466 w 467"/>
                  <a:gd name="T95" fmla="*/ 25 h 160"/>
                  <a:gd name="T96" fmla="*/ 467 w 467"/>
                  <a:gd name="T97" fmla="*/ 0 h 160"/>
                  <a:gd name="T98" fmla="*/ 467 w 467"/>
                  <a:gd name="T99" fmla="*/ 0 h 1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7"/>
                  <a:gd name="T151" fmla="*/ 0 h 160"/>
                  <a:gd name="T152" fmla="*/ 467 w 467"/>
                  <a:gd name="T153" fmla="*/ 160 h 1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7" h="160">
                    <a:moveTo>
                      <a:pt x="467" y="0"/>
                    </a:moveTo>
                    <a:lnTo>
                      <a:pt x="436" y="1"/>
                    </a:lnTo>
                    <a:lnTo>
                      <a:pt x="435" y="2"/>
                    </a:lnTo>
                    <a:lnTo>
                      <a:pt x="433" y="4"/>
                    </a:lnTo>
                    <a:lnTo>
                      <a:pt x="429" y="7"/>
                    </a:lnTo>
                    <a:lnTo>
                      <a:pt x="424" y="13"/>
                    </a:lnTo>
                    <a:lnTo>
                      <a:pt x="421" y="15"/>
                    </a:lnTo>
                    <a:lnTo>
                      <a:pt x="418" y="18"/>
                    </a:lnTo>
                    <a:lnTo>
                      <a:pt x="414" y="21"/>
                    </a:lnTo>
                    <a:lnTo>
                      <a:pt x="410" y="25"/>
                    </a:lnTo>
                    <a:lnTo>
                      <a:pt x="406" y="29"/>
                    </a:lnTo>
                    <a:lnTo>
                      <a:pt x="401" y="34"/>
                    </a:lnTo>
                    <a:lnTo>
                      <a:pt x="396" y="37"/>
                    </a:lnTo>
                    <a:lnTo>
                      <a:pt x="392" y="42"/>
                    </a:lnTo>
                    <a:lnTo>
                      <a:pt x="386" y="47"/>
                    </a:lnTo>
                    <a:lnTo>
                      <a:pt x="380" y="52"/>
                    </a:lnTo>
                    <a:lnTo>
                      <a:pt x="374" y="57"/>
                    </a:lnTo>
                    <a:lnTo>
                      <a:pt x="369" y="61"/>
                    </a:lnTo>
                    <a:lnTo>
                      <a:pt x="366" y="64"/>
                    </a:lnTo>
                    <a:lnTo>
                      <a:pt x="362" y="66"/>
                    </a:lnTo>
                    <a:lnTo>
                      <a:pt x="360" y="69"/>
                    </a:lnTo>
                    <a:lnTo>
                      <a:pt x="356" y="72"/>
                    </a:lnTo>
                    <a:lnTo>
                      <a:pt x="352" y="75"/>
                    </a:lnTo>
                    <a:lnTo>
                      <a:pt x="349" y="77"/>
                    </a:lnTo>
                    <a:lnTo>
                      <a:pt x="345" y="80"/>
                    </a:lnTo>
                    <a:lnTo>
                      <a:pt x="343" y="83"/>
                    </a:lnTo>
                    <a:lnTo>
                      <a:pt x="338" y="86"/>
                    </a:lnTo>
                    <a:lnTo>
                      <a:pt x="334" y="88"/>
                    </a:lnTo>
                    <a:lnTo>
                      <a:pt x="330" y="91"/>
                    </a:lnTo>
                    <a:lnTo>
                      <a:pt x="327" y="93"/>
                    </a:lnTo>
                    <a:lnTo>
                      <a:pt x="323" y="97"/>
                    </a:lnTo>
                    <a:lnTo>
                      <a:pt x="320" y="99"/>
                    </a:lnTo>
                    <a:lnTo>
                      <a:pt x="315" y="101"/>
                    </a:lnTo>
                    <a:lnTo>
                      <a:pt x="312" y="105"/>
                    </a:lnTo>
                    <a:lnTo>
                      <a:pt x="307" y="107"/>
                    </a:lnTo>
                    <a:lnTo>
                      <a:pt x="304" y="110"/>
                    </a:lnTo>
                    <a:lnTo>
                      <a:pt x="299" y="112"/>
                    </a:lnTo>
                    <a:lnTo>
                      <a:pt x="295" y="116"/>
                    </a:lnTo>
                    <a:lnTo>
                      <a:pt x="292" y="118"/>
                    </a:lnTo>
                    <a:lnTo>
                      <a:pt x="287" y="121"/>
                    </a:lnTo>
                    <a:lnTo>
                      <a:pt x="283" y="123"/>
                    </a:lnTo>
                    <a:lnTo>
                      <a:pt x="280" y="127"/>
                    </a:lnTo>
                    <a:lnTo>
                      <a:pt x="18" y="24"/>
                    </a:lnTo>
                    <a:lnTo>
                      <a:pt x="0" y="44"/>
                    </a:lnTo>
                    <a:lnTo>
                      <a:pt x="131" y="115"/>
                    </a:lnTo>
                    <a:lnTo>
                      <a:pt x="269" y="160"/>
                    </a:lnTo>
                    <a:lnTo>
                      <a:pt x="391" y="106"/>
                    </a:lnTo>
                    <a:lnTo>
                      <a:pt x="466" y="25"/>
                    </a:lnTo>
                    <a:lnTo>
                      <a:pt x="467" y="0"/>
                    </a:lnTo>
                    <a:close/>
                  </a:path>
                </a:pathLst>
              </a:custGeom>
              <a:solidFill>
                <a:srgbClr val="FFB5A8"/>
              </a:solidFill>
              <a:ln w="9525">
                <a:noFill/>
                <a:round/>
                <a:headEnd/>
                <a:tailEnd/>
              </a:ln>
            </p:spPr>
            <p:txBody>
              <a:bodyPr/>
              <a:lstStyle/>
              <a:p>
                <a:endParaRPr lang="en-US"/>
              </a:p>
            </p:txBody>
          </p:sp>
          <p:sp>
            <p:nvSpPr>
              <p:cNvPr id="13338" name="Freeform 27"/>
              <p:cNvSpPr>
                <a:spLocks/>
              </p:cNvSpPr>
              <p:nvPr/>
            </p:nvSpPr>
            <p:spPr bwMode="auto">
              <a:xfrm>
                <a:off x="3284" y="2363"/>
                <a:ext cx="499" cy="285"/>
              </a:xfrm>
              <a:custGeom>
                <a:avLst/>
                <a:gdLst>
                  <a:gd name="T0" fmla="*/ 0 w 499"/>
                  <a:gd name="T1" fmla="*/ 184 h 285"/>
                  <a:gd name="T2" fmla="*/ 8 w 499"/>
                  <a:gd name="T3" fmla="*/ 177 h 285"/>
                  <a:gd name="T4" fmla="*/ 18 w 499"/>
                  <a:gd name="T5" fmla="*/ 169 h 285"/>
                  <a:gd name="T6" fmla="*/ 33 w 499"/>
                  <a:gd name="T7" fmla="*/ 158 h 285"/>
                  <a:gd name="T8" fmla="*/ 47 w 499"/>
                  <a:gd name="T9" fmla="*/ 147 h 285"/>
                  <a:gd name="T10" fmla="*/ 58 w 499"/>
                  <a:gd name="T11" fmla="*/ 141 h 285"/>
                  <a:gd name="T12" fmla="*/ 68 w 499"/>
                  <a:gd name="T13" fmla="*/ 133 h 285"/>
                  <a:gd name="T14" fmla="*/ 79 w 499"/>
                  <a:gd name="T15" fmla="*/ 126 h 285"/>
                  <a:gd name="T16" fmla="*/ 91 w 499"/>
                  <a:gd name="T17" fmla="*/ 118 h 285"/>
                  <a:gd name="T18" fmla="*/ 104 w 499"/>
                  <a:gd name="T19" fmla="*/ 112 h 285"/>
                  <a:gd name="T20" fmla="*/ 117 w 499"/>
                  <a:gd name="T21" fmla="*/ 103 h 285"/>
                  <a:gd name="T22" fmla="*/ 132 w 499"/>
                  <a:gd name="T23" fmla="*/ 95 h 285"/>
                  <a:gd name="T24" fmla="*/ 146 w 499"/>
                  <a:gd name="T25" fmla="*/ 87 h 285"/>
                  <a:gd name="T26" fmla="*/ 162 w 499"/>
                  <a:gd name="T27" fmla="*/ 80 h 285"/>
                  <a:gd name="T28" fmla="*/ 178 w 499"/>
                  <a:gd name="T29" fmla="*/ 72 h 285"/>
                  <a:gd name="T30" fmla="*/ 195 w 499"/>
                  <a:gd name="T31" fmla="*/ 66 h 285"/>
                  <a:gd name="T32" fmla="*/ 209 w 499"/>
                  <a:gd name="T33" fmla="*/ 59 h 285"/>
                  <a:gd name="T34" fmla="*/ 219 w 499"/>
                  <a:gd name="T35" fmla="*/ 58 h 285"/>
                  <a:gd name="T36" fmla="*/ 229 w 499"/>
                  <a:gd name="T37" fmla="*/ 56 h 285"/>
                  <a:gd name="T38" fmla="*/ 237 w 499"/>
                  <a:gd name="T39" fmla="*/ 55 h 285"/>
                  <a:gd name="T40" fmla="*/ 247 w 499"/>
                  <a:gd name="T41" fmla="*/ 52 h 285"/>
                  <a:gd name="T42" fmla="*/ 257 w 499"/>
                  <a:gd name="T43" fmla="*/ 52 h 285"/>
                  <a:gd name="T44" fmla="*/ 266 w 499"/>
                  <a:gd name="T45" fmla="*/ 50 h 285"/>
                  <a:gd name="T46" fmla="*/ 276 w 499"/>
                  <a:gd name="T47" fmla="*/ 47 h 285"/>
                  <a:gd name="T48" fmla="*/ 286 w 499"/>
                  <a:gd name="T49" fmla="*/ 46 h 285"/>
                  <a:gd name="T50" fmla="*/ 297 w 499"/>
                  <a:gd name="T51" fmla="*/ 44 h 285"/>
                  <a:gd name="T52" fmla="*/ 308 w 499"/>
                  <a:gd name="T53" fmla="*/ 41 h 285"/>
                  <a:gd name="T54" fmla="*/ 319 w 499"/>
                  <a:gd name="T55" fmla="*/ 40 h 285"/>
                  <a:gd name="T56" fmla="*/ 331 w 499"/>
                  <a:gd name="T57" fmla="*/ 36 h 285"/>
                  <a:gd name="T58" fmla="*/ 344 w 499"/>
                  <a:gd name="T59" fmla="*/ 35 h 285"/>
                  <a:gd name="T60" fmla="*/ 356 w 499"/>
                  <a:gd name="T61" fmla="*/ 32 h 285"/>
                  <a:gd name="T62" fmla="*/ 371 w 499"/>
                  <a:gd name="T63" fmla="*/ 28 h 285"/>
                  <a:gd name="T64" fmla="*/ 385 w 499"/>
                  <a:gd name="T65" fmla="*/ 24 h 285"/>
                  <a:gd name="T66" fmla="*/ 401 w 499"/>
                  <a:gd name="T67" fmla="*/ 21 h 285"/>
                  <a:gd name="T68" fmla="*/ 418 w 499"/>
                  <a:gd name="T69" fmla="*/ 16 h 285"/>
                  <a:gd name="T70" fmla="*/ 436 w 499"/>
                  <a:gd name="T71" fmla="*/ 11 h 285"/>
                  <a:gd name="T72" fmla="*/ 454 w 499"/>
                  <a:gd name="T73" fmla="*/ 5 h 285"/>
                  <a:gd name="T74" fmla="*/ 475 w 499"/>
                  <a:gd name="T75" fmla="*/ 0 h 285"/>
                  <a:gd name="T76" fmla="*/ 494 w 499"/>
                  <a:gd name="T77" fmla="*/ 56 h 285"/>
                  <a:gd name="T78" fmla="*/ 483 w 499"/>
                  <a:gd name="T79" fmla="*/ 61 h 285"/>
                  <a:gd name="T80" fmla="*/ 469 w 499"/>
                  <a:gd name="T81" fmla="*/ 68 h 285"/>
                  <a:gd name="T82" fmla="*/ 459 w 499"/>
                  <a:gd name="T83" fmla="*/ 73 h 285"/>
                  <a:gd name="T84" fmla="*/ 448 w 499"/>
                  <a:gd name="T85" fmla="*/ 78 h 285"/>
                  <a:gd name="T86" fmla="*/ 436 w 499"/>
                  <a:gd name="T87" fmla="*/ 82 h 285"/>
                  <a:gd name="T88" fmla="*/ 424 w 499"/>
                  <a:gd name="T89" fmla="*/ 87 h 285"/>
                  <a:gd name="T90" fmla="*/ 409 w 499"/>
                  <a:gd name="T91" fmla="*/ 93 h 285"/>
                  <a:gd name="T92" fmla="*/ 395 w 499"/>
                  <a:gd name="T93" fmla="*/ 98 h 285"/>
                  <a:gd name="T94" fmla="*/ 378 w 499"/>
                  <a:gd name="T95" fmla="*/ 103 h 285"/>
                  <a:gd name="T96" fmla="*/ 362 w 499"/>
                  <a:gd name="T97" fmla="*/ 109 h 285"/>
                  <a:gd name="T98" fmla="*/ 344 w 499"/>
                  <a:gd name="T99" fmla="*/ 114 h 285"/>
                  <a:gd name="T100" fmla="*/ 325 w 499"/>
                  <a:gd name="T101" fmla="*/ 119 h 285"/>
                  <a:gd name="T102" fmla="*/ 305 w 499"/>
                  <a:gd name="T103" fmla="*/ 124 h 285"/>
                  <a:gd name="T104" fmla="*/ 286 w 499"/>
                  <a:gd name="T105" fmla="*/ 129 h 285"/>
                  <a:gd name="T106" fmla="*/ 265 w 499"/>
                  <a:gd name="T107" fmla="*/ 132 h 285"/>
                  <a:gd name="T108" fmla="*/ 243 w 499"/>
                  <a:gd name="T109" fmla="*/ 135 h 285"/>
                  <a:gd name="T110" fmla="*/ 25 w 499"/>
                  <a:gd name="T111" fmla="*/ 285 h 2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9"/>
                  <a:gd name="T169" fmla="*/ 0 h 285"/>
                  <a:gd name="T170" fmla="*/ 499 w 499"/>
                  <a:gd name="T171" fmla="*/ 285 h 2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9" h="285">
                    <a:moveTo>
                      <a:pt x="25" y="285"/>
                    </a:moveTo>
                    <a:lnTo>
                      <a:pt x="0" y="185"/>
                    </a:lnTo>
                    <a:lnTo>
                      <a:pt x="0" y="184"/>
                    </a:lnTo>
                    <a:lnTo>
                      <a:pt x="4" y="181"/>
                    </a:lnTo>
                    <a:lnTo>
                      <a:pt x="5" y="179"/>
                    </a:lnTo>
                    <a:lnTo>
                      <a:pt x="8" y="177"/>
                    </a:lnTo>
                    <a:lnTo>
                      <a:pt x="11" y="175"/>
                    </a:lnTo>
                    <a:lnTo>
                      <a:pt x="14" y="172"/>
                    </a:lnTo>
                    <a:lnTo>
                      <a:pt x="18" y="169"/>
                    </a:lnTo>
                    <a:lnTo>
                      <a:pt x="23" y="165"/>
                    </a:lnTo>
                    <a:lnTo>
                      <a:pt x="27" y="161"/>
                    </a:lnTo>
                    <a:lnTo>
                      <a:pt x="33" y="158"/>
                    </a:lnTo>
                    <a:lnTo>
                      <a:pt x="37" y="154"/>
                    </a:lnTo>
                    <a:lnTo>
                      <a:pt x="43" y="149"/>
                    </a:lnTo>
                    <a:lnTo>
                      <a:pt x="47" y="147"/>
                    </a:lnTo>
                    <a:lnTo>
                      <a:pt x="51" y="146"/>
                    </a:lnTo>
                    <a:lnTo>
                      <a:pt x="54" y="143"/>
                    </a:lnTo>
                    <a:lnTo>
                      <a:pt x="58" y="141"/>
                    </a:lnTo>
                    <a:lnTo>
                      <a:pt x="60" y="138"/>
                    </a:lnTo>
                    <a:lnTo>
                      <a:pt x="64" y="136"/>
                    </a:lnTo>
                    <a:lnTo>
                      <a:pt x="68" y="133"/>
                    </a:lnTo>
                    <a:lnTo>
                      <a:pt x="71" y="131"/>
                    </a:lnTo>
                    <a:lnTo>
                      <a:pt x="75" y="129"/>
                    </a:lnTo>
                    <a:lnTo>
                      <a:pt x="79" y="126"/>
                    </a:lnTo>
                    <a:lnTo>
                      <a:pt x="83" y="124"/>
                    </a:lnTo>
                    <a:lnTo>
                      <a:pt x="87" y="121"/>
                    </a:lnTo>
                    <a:lnTo>
                      <a:pt x="91" y="118"/>
                    </a:lnTo>
                    <a:lnTo>
                      <a:pt x="96" y="116"/>
                    </a:lnTo>
                    <a:lnTo>
                      <a:pt x="99" y="113"/>
                    </a:lnTo>
                    <a:lnTo>
                      <a:pt x="104" y="112"/>
                    </a:lnTo>
                    <a:lnTo>
                      <a:pt x="109" y="108"/>
                    </a:lnTo>
                    <a:lnTo>
                      <a:pt x="113" y="106"/>
                    </a:lnTo>
                    <a:lnTo>
                      <a:pt x="117" y="103"/>
                    </a:lnTo>
                    <a:lnTo>
                      <a:pt x="123" y="101"/>
                    </a:lnTo>
                    <a:lnTo>
                      <a:pt x="127" y="97"/>
                    </a:lnTo>
                    <a:lnTo>
                      <a:pt x="132" y="95"/>
                    </a:lnTo>
                    <a:lnTo>
                      <a:pt x="137" y="92"/>
                    </a:lnTo>
                    <a:lnTo>
                      <a:pt x="142" y="90"/>
                    </a:lnTo>
                    <a:lnTo>
                      <a:pt x="146" y="87"/>
                    </a:lnTo>
                    <a:lnTo>
                      <a:pt x="153" y="85"/>
                    </a:lnTo>
                    <a:lnTo>
                      <a:pt x="157" y="81"/>
                    </a:lnTo>
                    <a:lnTo>
                      <a:pt x="162" y="80"/>
                    </a:lnTo>
                    <a:lnTo>
                      <a:pt x="167" y="76"/>
                    </a:lnTo>
                    <a:lnTo>
                      <a:pt x="173" y="75"/>
                    </a:lnTo>
                    <a:lnTo>
                      <a:pt x="178" y="72"/>
                    </a:lnTo>
                    <a:lnTo>
                      <a:pt x="184" y="70"/>
                    </a:lnTo>
                    <a:lnTo>
                      <a:pt x="189" y="67"/>
                    </a:lnTo>
                    <a:lnTo>
                      <a:pt x="195" y="66"/>
                    </a:lnTo>
                    <a:lnTo>
                      <a:pt x="201" y="63"/>
                    </a:lnTo>
                    <a:lnTo>
                      <a:pt x="207" y="61"/>
                    </a:lnTo>
                    <a:lnTo>
                      <a:pt x="209" y="59"/>
                    </a:lnTo>
                    <a:lnTo>
                      <a:pt x="213" y="59"/>
                    </a:lnTo>
                    <a:lnTo>
                      <a:pt x="216" y="58"/>
                    </a:lnTo>
                    <a:lnTo>
                      <a:pt x="219" y="58"/>
                    </a:lnTo>
                    <a:lnTo>
                      <a:pt x="222" y="57"/>
                    </a:lnTo>
                    <a:lnTo>
                      <a:pt x="225" y="57"/>
                    </a:lnTo>
                    <a:lnTo>
                      <a:pt x="229" y="56"/>
                    </a:lnTo>
                    <a:lnTo>
                      <a:pt x="231" y="56"/>
                    </a:lnTo>
                    <a:lnTo>
                      <a:pt x="235" y="55"/>
                    </a:lnTo>
                    <a:lnTo>
                      <a:pt x="237" y="55"/>
                    </a:lnTo>
                    <a:lnTo>
                      <a:pt x="241" y="53"/>
                    </a:lnTo>
                    <a:lnTo>
                      <a:pt x="243" y="53"/>
                    </a:lnTo>
                    <a:lnTo>
                      <a:pt x="247" y="52"/>
                    </a:lnTo>
                    <a:lnTo>
                      <a:pt x="251" y="52"/>
                    </a:lnTo>
                    <a:lnTo>
                      <a:pt x="254" y="52"/>
                    </a:lnTo>
                    <a:lnTo>
                      <a:pt x="257" y="52"/>
                    </a:lnTo>
                    <a:lnTo>
                      <a:pt x="260" y="51"/>
                    </a:lnTo>
                    <a:lnTo>
                      <a:pt x="263" y="50"/>
                    </a:lnTo>
                    <a:lnTo>
                      <a:pt x="266" y="50"/>
                    </a:lnTo>
                    <a:lnTo>
                      <a:pt x="270" y="49"/>
                    </a:lnTo>
                    <a:lnTo>
                      <a:pt x="272" y="47"/>
                    </a:lnTo>
                    <a:lnTo>
                      <a:pt x="276" y="47"/>
                    </a:lnTo>
                    <a:lnTo>
                      <a:pt x="280" y="47"/>
                    </a:lnTo>
                    <a:lnTo>
                      <a:pt x="283" y="47"/>
                    </a:lnTo>
                    <a:lnTo>
                      <a:pt x="286" y="46"/>
                    </a:lnTo>
                    <a:lnTo>
                      <a:pt x="289" y="45"/>
                    </a:lnTo>
                    <a:lnTo>
                      <a:pt x="293" y="45"/>
                    </a:lnTo>
                    <a:lnTo>
                      <a:pt x="297" y="44"/>
                    </a:lnTo>
                    <a:lnTo>
                      <a:pt x="299" y="42"/>
                    </a:lnTo>
                    <a:lnTo>
                      <a:pt x="304" y="42"/>
                    </a:lnTo>
                    <a:lnTo>
                      <a:pt x="308" y="41"/>
                    </a:lnTo>
                    <a:lnTo>
                      <a:pt x="311" y="41"/>
                    </a:lnTo>
                    <a:lnTo>
                      <a:pt x="315" y="41"/>
                    </a:lnTo>
                    <a:lnTo>
                      <a:pt x="319" y="40"/>
                    </a:lnTo>
                    <a:lnTo>
                      <a:pt x="322" y="39"/>
                    </a:lnTo>
                    <a:lnTo>
                      <a:pt x="327" y="38"/>
                    </a:lnTo>
                    <a:lnTo>
                      <a:pt x="331" y="36"/>
                    </a:lnTo>
                    <a:lnTo>
                      <a:pt x="335" y="36"/>
                    </a:lnTo>
                    <a:lnTo>
                      <a:pt x="339" y="35"/>
                    </a:lnTo>
                    <a:lnTo>
                      <a:pt x="344" y="35"/>
                    </a:lnTo>
                    <a:lnTo>
                      <a:pt x="348" y="34"/>
                    </a:lnTo>
                    <a:lnTo>
                      <a:pt x="351" y="33"/>
                    </a:lnTo>
                    <a:lnTo>
                      <a:pt x="356" y="32"/>
                    </a:lnTo>
                    <a:lnTo>
                      <a:pt x="361" y="30"/>
                    </a:lnTo>
                    <a:lnTo>
                      <a:pt x="366" y="29"/>
                    </a:lnTo>
                    <a:lnTo>
                      <a:pt x="371" y="28"/>
                    </a:lnTo>
                    <a:lnTo>
                      <a:pt x="375" y="27"/>
                    </a:lnTo>
                    <a:lnTo>
                      <a:pt x="380" y="26"/>
                    </a:lnTo>
                    <a:lnTo>
                      <a:pt x="385" y="24"/>
                    </a:lnTo>
                    <a:lnTo>
                      <a:pt x="391" y="23"/>
                    </a:lnTo>
                    <a:lnTo>
                      <a:pt x="396" y="22"/>
                    </a:lnTo>
                    <a:lnTo>
                      <a:pt x="401" y="21"/>
                    </a:lnTo>
                    <a:lnTo>
                      <a:pt x="406" y="18"/>
                    </a:lnTo>
                    <a:lnTo>
                      <a:pt x="412" y="17"/>
                    </a:lnTo>
                    <a:lnTo>
                      <a:pt x="418" y="16"/>
                    </a:lnTo>
                    <a:lnTo>
                      <a:pt x="424" y="15"/>
                    </a:lnTo>
                    <a:lnTo>
                      <a:pt x="430" y="12"/>
                    </a:lnTo>
                    <a:lnTo>
                      <a:pt x="436" y="11"/>
                    </a:lnTo>
                    <a:lnTo>
                      <a:pt x="442" y="9"/>
                    </a:lnTo>
                    <a:lnTo>
                      <a:pt x="448" y="7"/>
                    </a:lnTo>
                    <a:lnTo>
                      <a:pt x="454" y="5"/>
                    </a:lnTo>
                    <a:lnTo>
                      <a:pt x="460" y="4"/>
                    </a:lnTo>
                    <a:lnTo>
                      <a:pt x="468" y="1"/>
                    </a:lnTo>
                    <a:lnTo>
                      <a:pt x="475" y="0"/>
                    </a:lnTo>
                    <a:lnTo>
                      <a:pt x="499" y="53"/>
                    </a:lnTo>
                    <a:lnTo>
                      <a:pt x="498" y="53"/>
                    </a:lnTo>
                    <a:lnTo>
                      <a:pt x="494" y="56"/>
                    </a:lnTo>
                    <a:lnTo>
                      <a:pt x="491" y="57"/>
                    </a:lnTo>
                    <a:lnTo>
                      <a:pt x="487" y="58"/>
                    </a:lnTo>
                    <a:lnTo>
                      <a:pt x="483" y="61"/>
                    </a:lnTo>
                    <a:lnTo>
                      <a:pt x="480" y="63"/>
                    </a:lnTo>
                    <a:lnTo>
                      <a:pt x="474" y="66"/>
                    </a:lnTo>
                    <a:lnTo>
                      <a:pt x="469" y="68"/>
                    </a:lnTo>
                    <a:lnTo>
                      <a:pt x="465" y="69"/>
                    </a:lnTo>
                    <a:lnTo>
                      <a:pt x="462" y="70"/>
                    </a:lnTo>
                    <a:lnTo>
                      <a:pt x="459" y="73"/>
                    </a:lnTo>
                    <a:lnTo>
                      <a:pt x="455" y="74"/>
                    </a:lnTo>
                    <a:lnTo>
                      <a:pt x="452" y="75"/>
                    </a:lnTo>
                    <a:lnTo>
                      <a:pt x="448" y="78"/>
                    </a:lnTo>
                    <a:lnTo>
                      <a:pt x="445" y="79"/>
                    </a:lnTo>
                    <a:lnTo>
                      <a:pt x="441" y="81"/>
                    </a:lnTo>
                    <a:lnTo>
                      <a:pt x="436" y="82"/>
                    </a:lnTo>
                    <a:lnTo>
                      <a:pt x="432" y="84"/>
                    </a:lnTo>
                    <a:lnTo>
                      <a:pt x="428" y="86"/>
                    </a:lnTo>
                    <a:lnTo>
                      <a:pt x="424" y="87"/>
                    </a:lnTo>
                    <a:lnTo>
                      <a:pt x="419" y="90"/>
                    </a:lnTo>
                    <a:lnTo>
                      <a:pt x="414" y="91"/>
                    </a:lnTo>
                    <a:lnTo>
                      <a:pt x="409" y="93"/>
                    </a:lnTo>
                    <a:lnTo>
                      <a:pt x="405" y="95"/>
                    </a:lnTo>
                    <a:lnTo>
                      <a:pt x="400" y="96"/>
                    </a:lnTo>
                    <a:lnTo>
                      <a:pt x="395" y="98"/>
                    </a:lnTo>
                    <a:lnTo>
                      <a:pt x="389" y="99"/>
                    </a:lnTo>
                    <a:lnTo>
                      <a:pt x="384" y="102"/>
                    </a:lnTo>
                    <a:lnTo>
                      <a:pt x="378" y="103"/>
                    </a:lnTo>
                    <a:lnTo>
                      <a:pt x="373" y="106"/>
                    </a:lnTo>
                    <a:lnTo>
                      <a:pt x="367" y="107"/>
                    </a:lnTo>
                    <a:lnTo>
                      <a:pt x="362" y="109"/>
                    </a:lnTo>
                    <a:lnTo>
                      <a:pt x="356" y="110"/>
                    </a:lnTo>
                    <a:lnTo>
                      <a:pt x="350" y="112"/>
                    </a:lnTo>
                    <a:lnTo>
                      <a:pt x="344" y="114"/>
                    </a:lnTo>
                    <a:lnTo>
                      <a:pt x="338" y="116"/>
                    </a:lnTo>
                    <a:lnTo>
                      <a:pt x="332" y="116"/>
                    </a:lnTo>
                    <a:lnTo>
                      <a:pt x="325" y="119"/>
                    </a:lnTo>
                    <a:lnTo>
                      <a:pt x="319" y="120"/>
                    </a:lnTo>
                    <a:lnTo>
                      <a:pt x="312" y="122"/>
                    </a:lnTo>
                    <a:lnTo>
                      <a:pt x="305" y="124"/>
                    </a:lnTo>
                    <a:lnTo>
                      <a:pt x="299" y="125"/>
                    </a:lnTo>
                    <a:lnTo>
                      <a:pt x="293" y="127"/>
                    </a:lnTo>
                    <a:lnTo>
                      <a:pt x="286" y="129"/>
                    </a:lnTo>
                    <a:lnTo>
                      <a:pt x="279" y="130"/>
                    </a:lnTo>
                    <a:lnTo>
                      <a:pt x="271" y="131"/>
                    </a:lnTo>
                    <a:lnTo>
                      <a:pt x="265" y="132"/>
                    </a:lnTo>
                    <a:lnTo>
                      <a:pt x="258" y="133"/>
                    </a:lnTo>
                    <a:lnTo>
                      <a:pt x="251" y="135"/>
                    </a:lnTo>
                    <a:lnTo>
                      <a:pt x="243" y="135"/>
                    </a:lnTo>
                    <a:lnTo>
                      <a:pt x="236" y="136"/>
                    </a:lnTo>
                    <a:lnTo>
                      <a:pt x="229" y="138"/>
                    </a:lnTo>
                    <a:lnTo>
                      <a:pt x="25" y="285"/>
                    </a:lnTo>
                    <a:close/>
                  </a:path>
                </a:pathLst>
              </a:custGeom>
              <a:solidFill>
                <a:srgbClr val="FFD6C9"/>
              </a:solidFill>
              <a:ln w="9525">
                <a:noFill/>
                <a:round/>
                <a:headEnd/>
                <a:tailEnd/>
              </a:ln>
            </p:spPr>
            <p:txBody>
              <a:bodyPr/>
              <a:lstStyle/>
              <a:p>
                <a:endParaRPr lang="en-US"/>
              </a:p>
            </p:txBody>
          </p:sp>
          <p:sp>
            <p:nvSpPr>
              <p:cNvPr id="13339" name="Freeform 28"/>
              <p:cNvSpPr>
                <a:spLocks/>
              </p:cNvSpPr>
              <p:nvPr/>
            </p:nvSpPr>
            <p:spPr bwMode="auto">
              <a:xfrm>
                <a:off x="3124" y="2636"/>
                <a:ext cx="113" cy="40"/>
              </a:xfrm>
              <a:custGeom>
                <a:avLst/>
                <a:gdLst>
                  <a:gd name="T0" fmla="*/ 7 w 113"/>
                  <a:gd name="T1" fmla="*/ 40 h 40"/>
                  <a:gd name="T2" fmla="*/ 8 w 113"/>
                  <a:gd name="T3" fmla="*/ 40 h 40"/>
                  <a:gd name="T4" fmla="*/ 12 w 113"/>
                  <a:gd name="T5" fmla="*/ 39 h 40"/>
                  <a:gd name="T6" fmla="*/ 14 w 113"/>
                  <a:gd name="T7" fmla="*/ 37 h 40"/>
                  <a:gd name="T8" fmla="*/ 17 w 113"/>
                  <a:gd name="T9" fmla="*/ 36 h 40"/>
                  <a:gd name="T10" fmla="*/ 21 w 113"/>
                  <a:gd name="T11" fmla="*/ 34 h 40"/>
                  <a:gd name="T12" fmla="*/ 24 w 113"/>
                  <a:gd name="T13" fmla="*/ 34 h 40"/>
                  <a:gd name="T14" fmla="*/ 28 w 113"/>
                  <a:gd name="T15" fmla="*/ 31 h 40"/>
                  <a:gd name="T16" fmla="*/ 33 w 113"/>
                  <a:gd name="T17" fmla="*/ 29 h 40"/>
                  <a:gd name="T18" fmla="*/ 35 w 113"/>
                  <a:gd name="T19" fmla="*/ 28 h 40"/>
                  <a:gd name="T20" fmla="*/ 40 w 113"/>
                  <a:gd name="T21" fmla="*/ 25 h 40"/>
                  <a:gd name="T22" fmla="*/ 44 w 113"/>
                  <a:gd name="T23" fmla="*/ 23 h 40"/>
                  <a:gd name="T24" fmla="*/ 47 w 113"/>
                  <a:gd name="T25" fmla="*/ 20 h 40"/>
                  <a:gd name="T26" fmla="*/ 51 w 113"/>
                  <a:gd name="T27" fmla="*/ 17 h 40"/>
                  <a:gd name="T28" fmla="*/ 56 w 113"/>
                  <a:gd name="T29" fmla="*/ 14 h 40"/>
                  <a:gd name="T30" fmla="*/ 57 w 113"/>
                  <a:gd name="T31" fmla="*/ 14 h 40"/>
                  <a:gd name="T32" fmla="*/ 61 w 113"/>
                  <a:gd name="T33" fmla="*/ 16 h 40"/>
                  <a:gd name="T34" fmla="*/ 63 w 113"/>
                  <a:gd name="T35" fmla="*/ 16 h 40"/>
                  <a:gd name="T36" fmla="*/ 67 w 113"/>
                  <a:gd name="T37" fmla="*/ 17 h 40"/>
                  <a:gd name="T38" fmla="*/ 70 w 113"/>
                  <a:gd name="T39" fmla="*/ 18 h 40"/>
                  <a:gd name="T40" fmla="*/ 75 w 113"/>
                  <a:gd name="T41" fmla="*/ 19 h 40"/>
                  <a:gd name="T42" fmla="*/ 79 w 113"/>
                  <a:gd name="T43" fmla="*/ 19 h 40"/>
                  <a:gd name="T44" fmla="*/ 84 w 113"/>
                  <a:gd name="T45" fmla="*/ 19 h 40"/>
                  <a:gd name="T46" fmla="*/ 88 w 113"/>
                  <a:gd name="T47" fmla="*/ 19 h 40"/>
                  <a:gd name="T48" fmla="*/ 93 w 113"/>
                  <a:gd name="T49" fmla="*/ 20 h 40"/>
                  <a:gd name="T50" fmla="*/ 98 w 113"/>
                  <a:gd name="T51" fmla="*/ 19 h 40"/>
                  <a:gd name="T52" fmla="*/ 103 w 113"/>
                  <a:gd name="T53" fmla="*/ 19 h 40"/>
                  <a:gd name="T54" fmla="*/ 108 w 113"/>
                  <a:gd name="T55" fmla="*/ 18 h 40"/>
                  <a:gd name="T56" fmla="*/ 113 w 113"/>
                  <a:gd name="T57" fmla="*/ 18 h 40"/>
                  <a:gd name="T58" fmla="*/ 111 w 113"/>
                  <a:gd name="T59" fmla="*/ 6 h 40"/>
                  <a:gd name="T60" fmla="*/ 53 w 113"/>
                  <a:gd name="T61" fmla="*/ 0 h 40"/>
                  <a:gd name="T62" fmla="*/ 0 w 113"/>
                  <a:gd name="T63" fmla="*/ 23 h 40"/>
                  <a:gd name="T64" fmla="*/ 2 w 113"/>
                  <a:gd name="T65" fmla="*/ 28 h 40"/>
                  <a:gd name="T66" fmla="*/ 4 w 113"/>
                  <a:gd name="T67" fmla="*/ 32 h 40"/>
                  <a:gd name="T68" fmla="*/ 5 w 113"/>
                  <a:gd name="T69" fmla="*/ 35 h 40"/>
                  <a:gd name="T70" fmla="*/ 7 w 113"/>
                  <a:gd name="T71" fmla="*/ 40 h 40"/>
                  <a:gd name="T72" fmla="*/ 7 w 113"/>
                  <a:gd name="T73" fmla="*/ 4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
                  <a:gd name="T112" fmla="*/ 0 h 40"/>
                  <a:gd name="T113" fmla="*/ 113 w 113"/>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 h="40">
                    <a:moveTo>
                      <a:pt x="7" y="40"/>
                    </a:moveTo>
                    <a:lnTo>
                      <a:pt x="8" y="40"/>
                    </a:lnTo>
                    <a:lnTo>
                      <a:pt x="12" y="39"/>
                    </a:lnTo>
                    <a:lnTo>
                      <a:pt x="14" y="37"/>
                    </a:lnTo>
                    <a:lnTo>
                      <a:pt x="17" y="36"/>
                    </a:lnTo>
                    <a:lnTo>
                      <a:pt x="21" y="34"/>
                    </a:lnTo>
                    <a:lnTo>
                      <a:pt x="24" y="34"/>
                    </a:lnTo>
                    <a:lnTo>
                      <a:pt x="28" y="31"/>
                    </a:lnTo>
                    <a:lnTo>
                      <a:pt x="33" y="29"/>
                    </a:lnTo>
                    <a:lnTo>
                      <a:pt x="35" y="28"/>
                    </a:lnTo>
                    <a:lnTo>
                      <a:pt x="40" y="25"/>
                    </a:lnTo>
                    <a:lnTo>
                      <a:pt x="44" y="23"/>
                    </a:lnTo>
                    <a:lnTo>
                      <a:pt x="47" y="20"/>
                    </a:lnTo>
                    <a:lnTo>
                      <a:pt x="51" y="17"/>
                    </a:lnTo>
                    <a:lnTo>
                      <a:pt x="56" y="14"/>
                    </a:lnTo>
                    <a:lnTo>
                      <a:pt x="57" y="14"/>
                    </a:lnTo>
                    <a:lnTo>
                      <a:pt x="61" y="16"/>
                    </a:lnTo>
                    <a:lnTo>
                      <a:pt x="63" y="16"/>
                    </a:lnTo>
                    <a:lnTo>
                      <a:pt x="67" y="17"/>
                    </a:lnTo>
                    <a:lnTo>
                      <a:pt x="70" y="18"/>
                    </a:lnTo>
                    <a:lnTo>
                      <a:pt x="75" y="19"/>
                    </a:lnTo>
                    <a:lnTo>
                      <a:pt x="79" y="19"/>
                    </a:lnTo>
                    <a:lnTo>
                      <a:pt x="84" y="19"/>
                    </a:lnTo>
                    <a:lnTo>
                      <a:pt x="88" y="19"/>
                    </a:lnTo>
                    <a:lnTo>
                      <a:pt x="93" y="20"/>
                    </a:lnTo>
                    <a:lnTo>
                      <a:pt x="98" y="19"/>
                    </a:lnTo>
                    <a:lnTo>
                      <a:pt x="103" y="19"/>
                    </a:lnTo>
                    <a:lnTo>
                      <a:pt x="108" y="18"/>
                    </a:lnTo>
                    <a:lnTo>
                      <a:pt x="113" y="18"/>
                    </a:lnTo>
                    <a:lnTo>
                      <a:pt x="111" y="6"/>
                    </a:lnTo>
                    <a:lnTo>
                      <a:pt x="53" y="0"/>
                    </a:lnTo>
                    <a:lnTo>
                      <a:pt x="0" y="23"/>
                    </a:lnTo>
                    <a:lnTo>
                      <a:pt x="2" y="28"/>
                    </a:lnTo>
                    <a:lnTo>
                      <a:pt x="4" y="32"/>
                    </a:lnTo>
                    <a:lnTo>
                      <a:pt x="5" y="35"/>
                    </a:lnTo>
                    <a:lnTo>
                      <a:pt x="7" y="40"/>
                    </a:lnTo>
                    <a:close/>
                  </a:path>
                </a:pathLst>
              </a:custGeom>
              <a:solidFill>
                <a:srgbClr val="000000"/>
              </a:solidFill>
              <a:ln w="9525">
                <a:noFill/>
                <a:round/>
                <a:headEnd/>
                <a:tailEnd/>
              </a:ln>
            </p:spPr>
            <p:txBody>
              <a:bodyPr/>
              <a:lstStyle/>
              <a:p>
                <a:endParaRPr lang="en-US"/>
              </a:p>
            </p:txBody>
          </p:sp>
          <p:sp>
            <p:nvSpPr>
              <p:cNvPr id="13340" name="Freeform 29"/>
              <p:cNvSpPr>
                <a:spLocks/>
              </p:cNvSpPr>
              <p:nvPr/>
            </p:nvSpPr>
            <p:spPr bwMode="auto">
              <a:xfrm>
                <a:off x="3203" y="2561"/>
                <a:ext cx="66" cy="167"/>
              </a:xfrm>
              <a:custGeom>
                <a:avLst/>
                <a:gdLst>
                  <a:gd name="T0" fmla="*/ 0 w 66"/>
                  <a:gd name="T1" fmla="*/ 3 h 167"/>
                  <a:gd name="T2" fmla="*/ 41 w 66"/>
                  <a:gd name="T3" fmla="*/ 167 h 167"/>
                  <a:gd name="T4" fmla="*/ 41 w 66"/>
                  <a:gd name="T5" fmla="*/ 166 h 167"/>
                  <a:gd name="T6" fmla="*/ 43 w 66"/>
                  <a:gd name="T7" fmla="*/ 166 h 167"/>
                  <a:gd name="T8" fmla="*/ 45 w 66"/>
                  <a:gd name="T9" fmla="*/ 164 h 167"/>
                  <a:gd name="T10" fmla="*/ 49 w 66"/>
                  <a:gd name="T11" fmla="*/ 163 h 167"/>
                  <a:gd name="T12" fmla="*/ 52 w 66"/>
                  <a:gd name="T13" fmla="*/ 161 h 167"/>
                  <a:gd name="T14" fmla="*/ 57 w 66"/>
                  <a:gd name="T15" fmla="*/ 158 h 167"/>
                  <a:gd name="T16" fmla="*/ 61 w 66"/>
                  <a:gd name="T17" fmla="*/ 155 h 167"/>
                  <a:gd name="T18" fmla="*/ 66 w 66"/>
                  <a:gd name="T19" fmla="*/ 152 h 167"/>
                  <a:gd name="T20" fmla="*/ 28 w 66"/>
                  <a:gd name="T21" fmla="*/ 0 h 167"/>
                  <a:gd name="T22" fmla="*/ 0 w 66"/>
                  <a:gd name="T23" fmla="*/ 3 h 167"/>
                  <a:gd name="T24" fmla="*/ 0 w 66"/>
                  <a:gd name="T25" fmla="*/ 3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67"/>
                  <a:gd name="T41" fmla="*/ 66 w 66"/>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67">
                    <a:moveTo>
                      <a:pt x="0" y="3"/>
                    </a:moveTo>
                    <a:lnTo>
                      <a:pt x="41" y="167"/>
                    </a:lnTo>
                    <a:lnTo>
                      <a:pt x="41" y="166"/>
                    </a:lnTo>
                    <a:lnTo>
                      <a:pt x="43" y="166"/>
                    </a:lnTo>
                    <a:lnTo>
                      <a:pt x="45" y="164"/>
                    </a:lnTo>
                    <a:lnTo>
                      <a:pt x="49" y="163"/>
                    </a:lnTo>
                    <a:lnTo>
                      <a:pt x="52" y="161"/>
                    </a:lnTo>
                    <a:lnTo>
                      <a:pt x="57" y="158"/>
                    </a:lnTo>
                    <a:lnTo>
                      <a:pt x="61" y="155"/>
                    </a:lnTo>
                    <a:lnTo>
                      <a:pt x="66" y="152"/>
                    </a:lnTo>
                    <a:lnTo>
                      <a:pt x="28" y="0"/>
                    </a:lnTo>
                    <a:lnTo>
                      <a:pt x="0" y="3"/>
                    </a:lnTo>
                    <a:close/>
                  </a:path>
                </a:pathLst>
              </a:custGeom>
              <a:solidFill>
                <a:srgbClr val="000000"/>
              </a:solidFill>
              <a:ln w="9525">
                <a:noFill/>
                <a:round/>
                <a:headEnd/>
                <a:tailEnd/>
              </a:ln>
            </p:spPr>
            <p:txBody>
              <a:bodyPr/>
              <a:lstStyle/>
              <a:p>
                <a:endParaRPr lang="en-US"/>
              </a:p>
            </p:txBody>
          </p:sp>
          <p:sp>
            <p:nvSpPr>
              <p:cNvPr id="13341" name="Freeform 30"/>
              <p:cNvSpPr>
                <a:spLocks/>
              </p:cNvSpPr>
              <p:nvPr/>
            </p:nvSpPr>
            <p:spPr bwMode="auto">
              <a:xfrm>
                <a:off x="3555" y="2575"/>
                <a:ext cx="554" cy="278"/>
              </a:xfrm>
              <a:custGeom>
                <a:avLst/>
                <a:gdLst>
                  <a:gd name="T0" fmla="*/ 1 w 554"/>
                  <a:gd name="T1" fmla="*/ 115 h 278"/>
                  <a:gd name="T2" fmla="*/ 8 w 554"/>
                  <a:gd name="T3" fmla="*/ 120 h 278"/>
                  <a:gd name="T4" fmla="*/ 17 w 554"/>
                  <a:gd name="T5" fmla="*/ 126 h 278"/>
                  <a:gd name="T6" fmla="*/ 23 w 554"/>
                  <a:gd name="T7" fmla="*/ 131 h 278"/>
                  <a:gd name="T8" fmla="*/ 31 w 554"/>
                  <a:gd name="T9" fmla="*/ 136 h 278"/>
                  <a:gd name="T10" fmla="*/ 38 w 554"/>
                  <a:gd name="T11" fmla="*/ 141 h 278"/>
                  <a:gd name="T12" fmla="*/ 45 w 554"/>
                  <a:gd name="T13" fmla="*/ 147 h 278"/>
                  <a:gd name="T14" fmla="*/ 55 w 554"/>
                  <a:gd name="T15" fmla="*/ 152 h 278"/>
                  <a:gd name="T16" fmla="*/ 64 w 554"/>
                  <a:gd name="T17" fmla="*/ 158 h 278"/>
                  <a:gd name="T18" fmla="*/ 74 w 554"/>
                  <a:gd name="T19" fmla="*/ 165 h 278"/>
                  <a:gd name="T20" fmla="*/ 85 w 554"/>
                  <a:gd name="T21" fmla="*/ 171 h 278"/>
                  <a:gd name="T22" fmla="*/ 96 w 554"/>
                  <a:gd name="T23" fmla="*/ 178 h 278"/>
                  <a:gd name="T24" fmla="*/ 108 w 554"/>
                  <a:gd name="T25" fmla="*/ 187 h 278"/>
                  <a:gd name="T26" fmla="*/ 120 w 554"/>
                  <a:gd name="T27" fmla="*/ 193 h 278"/>
                  <a:gd name="T28" fmla="*/ 131 w 554"/>
                  <a:gd name="T29" fmla="*/ 200 h 278"/>
                  <a:gd name="T30" fmla="*/ 144 w 554"/>
                  <a:gd name="T31" fmla="*/ 207 h 278"/>
                  <a:gd name="T32" fmla="*/ 158 w 554"/>
                  <a:gd name="T33" fmla="*/ 215 h 278"/>
                  <a:gd name="T34" fmla="*/ 171 w 554"/>
                  <a:gd name="T35" fmla="*/ 221 h 278"/>
                  <a:gd name="T36" fmla="*/ 183 w 554"/>
                  <a:gd name="T37" fmla="*/ 227 h 278"/>
                  <a:gd name="T38" fmla="*/ 198 w 554"/>
                  <a:gd name="T39" fmla="*/ 234 h 278"/>
                  <a:gd name="T40" fmla="*/ 211 w 554"/>
                  <a:gd name="T41" fmla="*/ 240 h 278"/>
                  <a:gd name="T42" fmla="*/ 224 w 554"/>
                  <a:gd name="T43" fmla="*/ 246 h 278"/>
                  <a:gd name="T44" fmla="*/ 238 w 554"/>
                  <a:gd name="T45" fmla="*/ 252 h 278"/>
                  <a:gd name="T46" fmla="*/ 251 w 554"/>
                  <a:gd name="T47" fmla="*/ 257 h 278"/>
                  <a:gd name="T48" fmla="*/ 264 w 554"/>
                  <a:gd name="T49" fmla="*/ 262 h 278"/>
                  <a:gd name="T50" fmla="*/ 278 w 554"/>
                  <a:gd name="T51" fmla="*/ 267 h 278"/>
                  <a:gd name="T52" fmla="*/ 291 w 554"/>
                  <a:gd name="T53" fmla="*/ 270 h 278"/>
                  <a:gd name="T54" fmla="*/ 304 w 554"/>
                  <a:gd name="T55" fmla="*/ 274 h 278"/>
                  <a:gd name="T56" fmla="*/ 318 w 554"/>
                  <a:gd name="T57" fmla="*/ 278 h 278"/>
                  <a:gd name="T58" fmla="*/ 531 w 554"/>
                  <a:gd name="T59" fmla="*/ 7 h 278"/>
                  <a:gd name="T60" fmla="*/ 529 w 554"/>
                  <a:gd name="T61" fmla="*/ 7 h 278"/>
                  <a:gd name="T62" fmla="*/ 524 w 554"/>
                  <a:gd name="T63" fmla="*/ 9 h 278"/>
                  <a:gd name="T64" fmla="*/ 515 w 554"/>
                  <a:gd name="T65" fmla="*/ 11 h 278"/>
                  <a:gd name="T66" fmla="*/ 506 w 554"/>
                  <a:gd name="T67" fmla="*/ 15 h 278"/>
                  <a:gd name="T68" fmla="*/ 498 w 554"/>
                  <a:gd name="T69" fmla="*/ 17 h 278"/>
                  <a:gd name="T70" fmla="*/ 492 w 554"/>
                  <a:gd name="T71" fmla="*/ 20 h 278"/>
                  <a:gd name="T72" fmla="*/ 484 w 554"/>
                  <a:gd name="T73" fmla="*/ 22 h 278"/>
                  <a:gd name="T74" fmla="*/ 478 w 554"/>
                  <a:gd name="T75" fmla="*/ 26 h 278"/>
                  <a:gd name="T76" fmla="*/ 468 w 554"/>
                  <a:gd name="T77" fmla="*/ 28 h 278"/>
                  <a:gd name="T78" fmla="*/ 461 w 554"/>
                  <a:gd name="T79" fmla="*/ 32 h 278"/>
                  <a:gd name="T80" fmla="*/ 451 w 554"/>
                  <a:gd name="T81" fmla="*/ 35 h 278"/>
                  <a:gd name="T82" fmla="*/ 443 w 554"/>
                  <a:gd name="T83" fmla="*/ 40 h 278"/>
                  <a:gd name="T84" fmla="*/ 433 w 554"/>
                  <a:gd name="T85" fmla="*/ 44 h 278"/>
                  <a:gd name="T86" fmla="*/ 423 w 554"/>
                  <a:gd name="T87" fmla="*/ 49 h 278"/>
                  <a:gd name="T88" fmla="*/ 413 w 554"/>
                  <a:gd name="T89" fmla="*/ 53 h 278"/>
                  <a:gd name="T90" fmla="*/ 405 w 554"/>
                  <a:gd name="T91" fmla="*/ 60 h 278"/>
                  <a:gd name="T92" fmla="*/ 394 w 554"/>
                  <a:gd name="T93" fmla="*/ 64 h 278"/>
                  <a:gd name="T94" fmla="*/ 384 w 554"/>
                  <a:gd name="T95" fmla="*/ 70 h 278"/>
                  <a:gd name="T96" fmla="*/ 375 w 554"/>
                  <a:gd name="T97" fmla="*/ 77 h 278"/>
                  <a:gd name="T98" fmla="*/ 365 w 554"/>
                  <a:gd name="T99" fmla="*/ 84 h 278"/>
                  <a:gd name="T100" fmla="*/ 355 w 554"/>
                  <a:gd name="T101" fmla="*/ 90 h 278"/>
                  <a:gd name="T102" fmla="*/ 346 w 554"/>
                  <a:gd name="T103" fmla="*/ 96 h 278"/>
                  <a:gd name="T104" fmla="*/ 336 w 554"/>
                  <a:gd name="T105" fmla="*/ 103 h 278"/>
                  <a:gd name="T106" fmla="*/ 326 w 554"/>
                  <a:gd name="T107" fmla="*/ 112 h 278"/>
                  <a:gd name="T108" fmla="*/ 317 w 554"/>
                  <a:gd name="T109" fmla="*/ 118 h 278"/>
                  <a:gd name="T110" fmla="*/ 308 w 554"/>
                  <a:gd name="T111" fmla="*/ 126 h 278"/>
                  <a:gd name="T112" fmla="*/ 300 w 554"/>
                  <a:gd name="T113" fmla="*/ 135 h 278"/>
                  <a:gd name="T114" fmla="*/ 292 w 554"/>
                  <a:gd name="T115" fmla="*/ 144 h 278"/>
                  <a:gd name="T116" fmla="*/ 0 w 554"/>
                  <a:gd name="T117" fmla="*/ 114 h 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4"/>
                  <a:gd name="T178" fmla="*/ 0 h 278"/>
                  <a:gd name="T179" fmla="*/ 554 w 554"/>
                  <a:gd name="T180" fmla="*/ 278 h 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4" h="278">
                    <a:moveTo>
                      <a:pt x="0" y="114"/>
                    </a:moveTo>
                    <a:lnTo>
                      <a:pt x="1" y="115"/>
                    </a:lnTo>
                    <a:lnTo>
                      <a:pt x="4" y="118"/>
                    </a:lnTo>
                    <a:lnTo>
                      <a:pt x="8" y="120"/>
                    </a:lnTo>
                    <a:lnTo>
                      <a:pt x="12" y="123"/>
                    </a:lnTo>
                    <a:lnTo>
                      <a:pt x="17" y="126"/>
                    </a:lnTo>
                    <a:lnTo>
                      <a:pt x="20" y="129"/>
                    </a:lnTo>
                    <a:lnTo>
                      <a:pt x="23" y="131"/>
                    </a:lnTo>
                    <a:lnTo>
                      <a:pt x="27" y="133"/>
                    </a:lnTo>
                    <a:lnTo>
                      <a:pt x="31" y="136"/>
                    </a:lnTo>
                    <a:lnTo>
                      <a:pt x="34" y="138"/>
                    </a:lnTo>
                    <a:lnTo>
                      <a:pt x="38" y="141"/>
                    </a:lnTo>
                    <a:lnTo>
                      <a:pt x="41" y="143"/>
                    </a:lnTo>
                    <a:lnTo>
                      <a:pt x="45" y="147"/>
                    </a:lnTo>
                    <a:lnTo>
                      <a:pt x="50" y="149"/>
                    </a:lnTo>
                    <a:lnTo>
                      <a:pt x="55" y="152"/>
                    </a:lnTo>
                    <a:lnTo>
                      <a:pt x="60" y="155"/>
                    </a:lnTo>
                    <a:lnTo>
                      <a:pt x="64" y="158"/>
                    </a:lnTo>
                    <a:lnTo>
                      <a:pt x="69" y="161"/>
                    </a:lnTo>
                    <a:lnTo>
                      <a:pt x="74" y="165"/>
                    </a:lnTo>
                    <a:lnTo>
                      <a:pt x="79" y="169"/>
                    </a:lnTo>
                    <a:lnTo>
                      <a:pt x="85" y="171"/>
                    </a:lnTo>
                    <a:lnTo>
                      <a:pt x="90" y="175"/>
                    </a:lnTo>
                    <a:lnTo>
                      <a:pt x="96" y="178"/>
                    </a:lnTo>
                    <a:lnTo>
                      <a:pt x="102" y="182"/>
                    </a:lnTo>
                    <a:lnTo>
                      <a:pt x="108" y="187"/>
                    </a:lnTo>
                    <a:lnTo>
                      <a:pt x="114" y="189"/>
                    </a:lnTo>
                    <a:lnTo>
                      <a:pt x="120" y="193"/>
                    </a:lnTo>
                    <a:lnTo>
                      <a:pt x="125" y="196"/>
                    </a:lnTo>
                    <a:lnTo>
                      <a:pt x="131" y="200"/>
                    </a:lnTo>
                    <a:lnTo>
                      <a:pt x="137" y="204"/>
                    </a:lnTo>
                    <a:lnTo>
                      <a:pt x="144" y="207"/>
                    </a:lnTo>
                    <a:lnTo>
                      <a:pt x="151" y="210"/>
                    </a:lnTo>
                    <a:lnTo>
                      <a:pt x="158" y="215"/>
                    </a:lnTo>
                    <a:lnTo>
                      <a:pt x="164" y="217"/>
                    </a:lnTo>
                    <a:lnTo>
                      <a:pt x="171" y="221"/>
                    </a:lnTo>
                    <a:lnTo>
                      <a:pt x="177" y="224"/>
                    </a:lnTo>
                    <a:lnTo>
                      <a:pt x="183" y="227"/>
                    </a:lnTo>
                    <a:lnTo>
                      <a:pt x="191" y="230"/>
                    </a:lnTo>
                    <a:lnTo>
                      <a:pt x="198" y="234"/>
                    </a:lnTo>
                    <a:lnTo>
                      <a:pt x="204" y="238"/>
                    </a:lnTo>
                    <a:lnTo>
                      <a:pt x="211" y="240"/>
                    </a:lnTo>
                    <a:lnTo>
                      <a:pt x="217" y="244"/>
                    </a:lnTo>
                    <a:lnTo>
                      <a:pt x="224" y="246"/>
                    </a:lnTo>
                    <a:lnTo>
                      <a:pt x="230" y="249"/>
                    </a:lnTo>
                    <a:lnTo>
                      <a:pt x="238" y="252"/>
                    </a:lnTo>
                    <a:lnTo>
                      <a:pt x="245" y="255"/>
                    </a:lnTo>
                    <a:lnTo>
                      <a:pt x="251" y="257"/>
                    </a:lnTo>
                    <a:lnTo>
                      <a:pt x="257" y="260"/>
                    </a:lnTo>
                    <a:lnTo>
                      <a:pt x="264" y="262"/>
                    </a:lnTo>
                    <a:lnTo>
                      <a:pt x="272" y="264"/>
                    </a:lnTo>
                    <a:lnTo>
                      <a:pt x="278" y="267"/>
                    </a:lnTo>
                    <a:lnTo>
                      <a:pt x="284" y="268"/>
                    </a:lnTo>
                    <a:lnTo>
                      <a:pt x="291" y="270"/>
                    </a:lnTo>
                    <a:lnTo>
                      <a:pt x="297" y="273"/>
                    </a:lnTo>
                    <a:lnTo>
                      <a:pt x="304" y="274"/>
                    </a:lnTo>
                    <a:lnTo>
                      <a:pt x="310" y="275"/>
                    </a:lnTo>
                    <a:lnTo>
                      <a:pt x="318" y="278"/>
                    </a:lnTo>
                    <a:lnTo>
                      <a:pt x="554" y="55"/>
                    </a:lnTo>
                    <a:lnTo>
                      <a:pt x="531" y="7"/>
                    </a:lnTo>
                    <a:lnTo>
                      <a:pt x="530" y="7"/>
                    </a:lnTo>
                    <a:lnTo>
                      <a:pt x="529" y="7"/>
                    </a:lnTo>
                    <a:lnTo>
                      <a:pt x="526" y="9"/>
                    </a:lnTo>
                    <a:lnTo>
                      <a:pt x="524" y="9"/>
                    </a:lnTo>
                    <a:lnTo>
                      <a:pt x="520" y="10"/>
                    </a:lnTo>
                    <a:lnTo>
                      <a:pt x="515" y="11"/>
                    </a:lnTo>
                    <a:lnTo>
                      <a:pt x="510" y="13"/>
                    </a:lnTo>
                    <a:lnTo>
                      <a:pt x="506" y="15"/>
                    </a:lnTo>
                    <a:lnTo>
                      <a:pt x="502" y="16"/>
                    </a:lnTo>
                    <a:lnTo>
                      <a:pt x="498" y="17"/>
                    </a:lnTo>
                    <a:lnTo>
                      <a:pt x="496" y="18"/>
                    </a:lnTo>
                    <a:lnTo>
                      <a:pt x="492" y="20"/>
                    </a:lnTo>
                    <a:lnTo>
                      <a:pt x="489" y="21"/>
                    </a:lnTo>
                    <a:lnTo>
                      <a:pt x="484" y="22"/>
                    </a:lnTo>
                    <a:lnTo>
                      <a:pt x="480" y="23"/>
                    </a:lnTo>
                    <a:lnTo>
                      <a:pt x="478" y="26"/>
                    </a:lnTo>
                    <a:lnTo>
                      <a:pt x="473" y="27"/>
                    </a:lnTo>
                    <a:lnTo>
                      <a:pt x="468" y="28"/>
                    </a:lnTo>
                    <a:lnTo>
                      <a:pt x="464" y="30"/>
                    </a:lnTo>
                    <a:lnTo>
                      <a:pt x="461" y="32"/>
                    </a:lnTo>
                    <a:lnTo>
                      <a:pt x="456" y="33"/>
                    </a:lnTo>
                    <a:lnTo>
                      <a:pt x="451" y="35"/>
                    </a:lnTo>
                    <a:lnTo>
                      <a:pt x="446" y="38"/>
                    </a:lnTo>
                    <a:lnTo>
                      <a:pt x="443" y="40"/>
                    </a:lnTo>
                    <a:lnTo>
                      <a:pt x="438" y="43"/>
                    </a:lnTo>
                    <a:lnTo>
                      <a:pt x="433" y="44"/>
                    </a:lnTo>
                    <a:lnTo>
                      <a:pt x="428" y="46"/>
                    </a:lnTo>
                    <a:lnTo>
                      <a:pt x="423" y="49"/>
                    </a:lnTo>
                    <a:lnTo>
                      <a:pt x="418" y="51"/>
                    </a:lnTo>
                    <a:lnTo>
                      <a:pt x="413" y="53"/>
                    </a:lnTo>
                    <a:lnTo>
                      <a:pt x="409" y="56"/>
                    </a:lnTo>
                    <a:lnTo>
                      <a:pt x="405" y="60"/>
                    </a:lnTo>
                    <a:lnTo>
                      <a:pt x="399" y="61"/>
                    </a:lnTo>
                    <a:lnTo>
                      <a:pt x="394" y="64"/>
                    </a:lnTo>
                    <a:lnTo>
                      <a:pt x="389" y="67"/>
                    </a:lnTo>
                    <a:lnTo>
                      <a:pt x="384" y="70"/>
                    </a:lnTo>
                    <a:lnTo>
                      <a:pt x="380" y="73"/>
                    </a:lnTo>
                    <a:lnTo>
                      <a:pt x="375" y="77"/>
                    </a:lnTo>
                    <a:lnTo>
                      <a:pt x="370" y="80"/>
                    </a:lnTo>
                    <a:lnTo>
                      <a:pt x="365" y="84"/>
                    </a:lnTo>
                    <a:lnTo>
                      <a:pt x="360" y="86"/>
                    </a:lnTo>
                    <a:lnTo>
                      <a:pt x="355" y="90"/>
                    </a:lnTo>
                    <a:lnTo>
                      <a:pt x="350" y="92"/>
                    </a:lnTo>
                    <a:lnTo>
                      <a:pt x="346" y="96"/>
                    </a:lnTo>
                    <a:lnTo>
                      <a:pt x="341" y="100"/>
                    </a:lnTo>
                    <a:lnTo>
                      <a:pt x="336" y="103"/>
                    </a:lnTo>
                    <a:lnTo>
                      <a:pt x="330" y="107"/>
                    </a:lnTo>
                    <a:lnTo>
                      <a:pt x="326" y="112"/>
                    </a:lnTo>
                    <a:lnTo>
                      <a:pt x="321" y="114"/>
                    </a:lnTo>
                    <a:lnTo>
                      <a:pt x="317" y="118"/>
                    </a:lnTo>
                    <a:lnTo>
                      <a:pt x="313" y="123"/>
                    </a:lnTo>
                    <a:lnTo>
                      <a:pt x="308" y="126"/>
                    </a:lnTo>
                    <a:lnTo>
                      <a:pt x="303" y="130"/>
                    </a:lnTo>
                    <a:lnTo>
                      <a:pt x="300" y="135"/>
                    </a:lnTo>
                    <a:lnTo>
                      <a:pt x="296" y="140"/>
                    </a:lnTo>
                    <a:lnTo>
                      <a:pt x="292" y="144"/>
                    </a:lnTo>
                    <a:lnTo>
                      <a:pt x="26" y="0"/>
                    </a:lnTo>
                    <a:lnTo>
                      <a:pt x="0" y="114"/>
                    </a:lnTo>
                    <a:close/>
                  </a:path>
                </a:pathLst>
              </a:custGeom>
              <a:solidFill>
                <a:srgbClr val="FFD6C9"/>
              </a:solidFill>
              <a:ln w="9525">
                <a:noFill/>
                <a:round/>
                <a:headEnd/>
                <a:tailEnd/>
              </a:ln>
            </p:spPr>
            <p:txBody>
              <a:bodyPr/>
              <a:lstStyle/>
              <a:p>
                <a:endParaRPr lang="en-US"/>
              </a:p>
            </p:txBody>
          </p:sp>
          <p:sp>
            <p:nvSpPr>
              <p:cNvPr id="13342" name="Freeform 31"/>
              <p:cNvSpPr>
                <a:spLocks/>
              </p:cNvSpPr>
              <p:nvPr/>
            </p:nvSpPr>
            <p:spPr bwMode="auto">
              <a:xfrm>
                <a:off x="3549" y="2442"/>
                <a:ext cx="552" cy="190"/>
              </a:xfrm>
              <a:custGeom>
                <a:avLst/>
                <a:gdLst>
                  <a:gd name="T0" fmla="*/ 31 w 552"/>
                  <a:gd name="T1" fmla="*/ 178 h 190"/>
                  <a:gd name="T2" fmla="*/ 40 w 552"/>
                  <a:gd name="T3" fmla="*/ 179 h 190"/>
                  <a:gd name="T4" fmla="*/ 50 w 552"/>
                  <a:gd name="T5" fmla="*/ 180 h 190"/>
                  <a:gd name="T6" fmla="*/ 63 w 552"/>
                  <a:gd name="T7" fmla="*/ 182 h 190"/>
                  <a:gd name="T8" fmla="*/ 75 w 552"/>
                  <a:gd name="T9" fmla="*/ 183 h 190"/>
                  <a:gd name="T10" fmla="*/ 91 w 552"/>
                  <a:gd name="T11" fmla="*/ 184 h 190"/>
                  <a:gd name="T12" fmla="*/ 108 w 552"/>
                  <a:gd name="T13" fmla="*/ 185 h 190"/>
                  <a:gd name="T14" fmla="*/ 126 w 552"/>
                  <a:gd name="T15" fmla="*/ 186 h 190"/>
                  <a:gd name="T16" fmla="*/ 146 w 552"/>
                  <a:gd name="T17" fmla="*/ 188 h 190"/>
                  <a:gd name="T18" fmla="*/ 165 w 552"/>
                  <a:gd name="T19" fmla="*/ 189 h 190"/>
                  <a:gd name="T20" fmla="*/ 186 w 552"/>
                  <a:gd name="T21" fmla="*/ 189 h 190"/>
                  <a:gd name="T22" fmla="*/ 207 w 552"/>
                  <a:gd name="T23" fmla="*/ 190 h 190"/>
                  <a:gd name="T24" fmla="*/ 228 w 552"/>
                  <a:gd name="T25" fmla="*/ 190 h 190"/>
                  <a:gd name="T26" fmla="*/ 251 w 552"/>
                  <a:gd name="T27" fmla="*/ 189 h 190"/>
                  <a:gd name="T28" fmla="*/ 272 w 552"/>
                  <a:gd name="T29" fmla="*/ 189 h 190"/>
                  <a:gd name="T30" fmla="*/ 292 w 552"/>
                  <a:gd name="T31" fmla="*/ 186 h 190"/>
                  <a:gd name="T32" fmla="*/ 313 w 552"/>
                  <a:gd name="T33" fmla="*/ 185 h 190"/>
                  <a:gd name="T34" fmla="*/ 332 w 552"/>
                  <a:gd name="T35" fmla="*/ 183 h 190"/>
                  <a:gd name="T36" fmla="*/ 352 w 552"/>
                  <a:gd name="T37" fmla="*/ 179 h 190"/>
                  <a:gd name="T38" fmla="*/ 370 w 552"/>
                  <a:gd name="T39" fmla="*/ 176 h 190"/>
                  <a:gd name="T40" fmla="*/ 530 w 552"/>
                  <a:gd name="T41" fmla="*/ 0 h 190"/>
                  <a:gd name="T42" fmla="*/ 521 w 552"/>
                  <a:gd name="T43" fmla="*/ 1 h 190"/>
                  <a:gd name="T44" fmla="*/ 513 w 552"/>
                  <a:gd name="T45" fmla="*/ 2 h 190"/>
                  <a:gd name="T46" fmla="*/ 501 w 552"/>
                  <a:gd name="T47" fmla="*/ 6 h 190"/>
                  <a:gd name="T48" fmla="*/ 487 w 552"/>
                  <a:gd name="T49" fmla="*/ 10 h 190"/>
                  <a:gd name="T50" fmla="*/ 479 w 552"/>
                  <a:gd name="T51" fmla="*/ 13 h 190"/>
                  <a:gd name="T52" fmla="*/ 468 w 552"/>
                  <a:gd name="T53" fmla="*/ 17 h 190"/>
                  <a:gd name="T54" fmla="*/ 456 w 552"/>
                  <a:gd name="T55" fmla="*/ 20 h 190"/>
                  <a:gd name="T56" fmla="*/ 444 w 552"/>
                  <a:gd name="T57" fmla="*/ 27 h 190"/>
                  <a:gd name="T58" fmla="*/ 432 w 552"/>
                  <a:gd name="T59" fmla="*/ 33 h 190"/>
                  <a:gd name="T60" fmla="*/ 416 w 552"/>
                  <a:gd name="T61" fmla="*/ 39 h 190"/>
                  <a:gd name="T62" fmla="*/ 399 w 552"/>
                  <a:gd name="T63" fmla="*/ 46 h 190"/>
                  <a:gd name="T64" fmla="*/ 382 w 552"/>
                  <a:gd name="T65" fmla="*/ 56 h 190"/>
                  <a:gd name="T66" fmla="*/ 364 w 552"/>
                  <a:gd name="T67" fmla="*/ 65 h 190"/>
                  <a:gd name="T68" fmla="*/ 343 w 552"/>
                  <a:gd name="T69" fmla="*/ 75 h 190"/>
                  <a:gd name="T70" fmla="*/ 114 w 552"/>
                  <a:gd name="T71" fmla="*/ 71 h 190"/>
                  <a:gd name="T72" fmla="*/ 103 w 552"/>
                  <a:gd name="T73" fmla="*/ 73 h 190"/>
                  <a:gd name="T74" fmla="*/ 90 w 552"/>
                  <a:gd name="T75" fmla="*/ 74 h 190"/>
                  <a:gd name="T76" fmla="*/ 78 w 552"/>
                  <a:gd name="T77" fmla="*/ 76 h 190"/>
                  <a:gd name="T78" fmla="*/ 63 w 552"/>
                  <a:gd name="T79" fmla="*/ 79 h 190"/>
                  <a:gd name="T80" fmla="*/ 51 w 552"/>
                  <a:gd name="T81" fmla="*/ 81 h 190"/>
                  <a:gd name="T82" fmla="*/ 41 w 552"/>
                  <a:gd name="T83" fmla="*/ 83 h 190"/>
                  <a:gd name="T84" fmla="*/ 32 w 552"/>
                  <a:gd name="T85" fmla="*/ 86 h 190"/>
                  <a:gd name="T86" fmla="*/ 21 w 552"/>
                  <a:gd name="T87" fmla="*/ 88 h 190"/>
                  <a:gd name="T88" fmla="*/ 9 w 552"/>
                  <a:gd name="T89" fmla="*/ 91 h 190"/>
                  <a:gd name="T90" fmla="*/ 26 w 552"/>
                  <a:gd name="T91" fmla="*/ 178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2"/>
                  <a:gd name="T139" fmla="*/ 0 h 190"/>
                  <a:gd name="T140" fmla="*/ 552 w 552"/>
                  <a:gd name="T141" fmla="*/ 190 h 1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2" h="190">
                    <a:moveTo>
                      <a:pt x="26" y="178"/>
                    </a:moveTo>
                    <a:lnTo>
                      <a:pt x="28" y="178"/>
                    </a:lnTo>
                    <a:lnTo>
                      <a:pt x="31" y="178"/>
                    </a:lnTo>
                    <a:lnTo>
                      <a:pt x="35" y="179"/>
                    </a:lnTo>
                    <a:lnTo>
                      <a:pt x="38" y="179"/>
                    </a:lnTo>
                    <a:lnTo>
                      <a:pt x="40" y="179"/>
                    </a:lnTo>
                    <a:lnTo>
                      <a:pt x="44" y="179"/>
                    </a:lnTo>
                    <a:lnTo>
                      <a:pt x="46" y="180"/>
                    </a:lnTo>
                    <a:lnTo>
                      <a:pt x="50" y="180"/>
                    </a:lnTo>
                    <a:lnTo>
                      <a:pt x="54" y="180"/>
                    </a:lnTo>
                    <a:lnTo>
                      <a:pt x="57" y="182"/>
                    </a:lnTo>
                    <a:lnTo>
                      <a:pt x="63" y="182"/>
                    </a:lnTo>
                    <a:lnTo>
                      <a:pt x="67" y="182"/>
                    </a:lnTo>
                    <a:lnTo>
                      <a:pt x="70" y="182"/>
                    </a:lnTo>
                    <a:lnTo>
                      <a:pt x="75" y="183"/>
                    </a:lnTo>
                    <a:lnTo>
                      <a:pt x="80" y="183"/>
                    </a:lnTo>
                    <a:lnTo>
                      <a:pt x="86" y="183"/>
                    </a:lnTo>
                    <a:lnTo>
                      <a:pt x="91" y="184"/>
                    </a:lnTo>
                    <a:lnTo>
                      <a:pt x="97" y="184"/>
                    </a:lnTo>
                    <a:lnTo>
                      <a:pt x="103" y="185"/>
                    </a:lnTo>
                    <a:lnTo>
                      <a:pt x="108" y="185"/>
                    </a:lnTo>
                    <a:lnTo>
                      <a:pt x="114" y="186"/>
                    </a:lnTo>
                    <a:lnTo>
                      <a:pt x="120" y="186"/>
                    </a:lnTo>
                    <a:lnTo>
                      <a:pt x="126" y="186"/>
                    </a:lnTo>
                    <a:lnTo>
                      <a:pt x="132" y="186"/>
                    </a:lnTo>
                    <a:lnTo>
                      <a:pt x="138" y="188"/>
                    </a:lnTo>
                    <a:lnTo>
                      <a:pt x="146" y="188"/>
                    </a:lnTo>
                    <a:lnTo>
                      <a:pt x="153" y="189"/>
                    </a:lnTo>
                    <a:lnTo>
                      <a:pt x="159" y="189"/>
                    </a:lnTo>
                    <a:lnTo>
                      <a:pt x="165" y="189"/>
                    </a:lnTo>
                    <a:lnTo>
                      <a:pt x="172" y="189"/>
                    </a:lnTo>
                    <a:lnTo>
                      <a:pt x="180" y="189"/>
                    </a:lnTo>
                    <a:lnTo>
                      <a:pt x="186" y="189"/>
                    </a:lnTo>
                    <a:lnTo>
                      <a:pt x="193" y="190"/>
                    </a:lnTo>
                    <a:lnTo>
                      <a:pt x="200" y="190"/>
                    </a:lnTo>
                    <a:lnTo>
                      <a:pt x="207" y="190"/>
                    </a:lnTo>
                    <a:lnTo>
                      <a:pt x="215" y="190"/>
                    </a:lnTo>
                    <a:lnTo>
                      <a:pt x="222" y="190"/>
                    </a:lnTo>
                    <a:lnTo>
                      <a:pt x="228" y="190"/>
                    </a:lnTo>
                    <a:lnTo>
                      <a:pt x="236" y="190"/>
                    </a:lnTo>
                    <a:lnTo>
                      <a:pt x="243" y="189"/>
                    </a:lnTo>
                    <a:lnTo>
                      <a:pt x="251" y="189"/>
                    </a:lnTo>
                    <a:lnTo>
                      <a:pt x="257" y="189"/>
                    </a:lnTo>
                    <a:lnTo>
                      <a:pt x="266" y="189"/>
                    </a:lnTo>
                    <a:lnTo>
                      <a:pt x="272" y="189"/>
                    </a:lnTo>
                    <a:lnTo>
                      <a:pt x="279" y="188"/>
                    </a:lnTo>
                    <a:lnTo>
                      <a:pt x="286" y="188"/>
                    </a:lnTo>
                    <a:lnTo>
                      <a:pt x="292" y="186"/>
                    </a:lnTo>
                    <a:lnTo>
                      <a:pt x="300" y="186"/>
                    </a:lnTo>
                    <a:lnTo>
                      <a:pt x="307" y="186"/>
                    </a:lnTo>
                    <a:lnTo>
                      <a:pt x="313" y="185"/>
                    </a:lnTo>
                    <a:lnTo>
                      <a:pt x="320" y="185"/>
                    </a:lnTo>
                    <a:lnTo>
                      <a:pt x="326" y="184"/>
                    </a:lnTo>
                    <a:lnTo>
                      <a:pt x="332" y="183"/>
                    </a:lnTo>
                    <a:lnTo>
                      <a:pt x="339" y="182"/>
                    </a:lnTo>
                    <a:lnTo>
                      <a:pt x="346" y="180"/>
                    </a:lnTo>
                    <a:lnTo>
                      <a:pt x="352" y="179"/>
                    </a:lnTo>
                    <a:lnTo>
                      <a:pt x="358" y="178"/>
                    </a:lnTo>
                    <a:lnTo>
                      <a:pt x="364" y="177"/>
                    </a:lnTo>
                    <a:lnTo>
                      <a:pt x="370" y="176"/>
                    </a:lnTo>
                    <a:lnTo>
                      <a:pt x="552" y="77"/>
                    </a:lnTo>
                    <a:lnTo>
                      <a:pt x="531" y="1"/>
                    </a:lnTo>
                    <a:lnTo>
                      <a:pt x="530" y="0"/>
                    </a:lnTo>
                    <a:lnTo>
                      <a:pt x="529" y="0"/>
                    </a:lnTo>
                    <a:lnTo>
                      <a:pt x="525" y="0"/>
                    </a:lnTo>
                    <a:lnTo>
                      <a:pt x="521" y="1"/>
                    </a:lnTo>
                    <a:lnTo>
                      <a:pt x="519" y="1"/>
                    </a:lnTo>
                    <a:lnTo>
                      <a:pt x="516" y="2"/>
                    </a:lnTo>
                    <a:lnTo>
                      <a:pt x="513" y="2"/>
                    </a:lnTo>
                    <a:lnTo>
                      <a:pt x="509" y="3"/>
                    </a:lnTo>
                    <a:lnTo>
                      <a:pt x="505" y="5"/>
                    </a:lnTo>
                    <a:lnTo>
                      <a:pt x="501" y="6"/>
                    </a:lnTo>
                    <a:lnTo>
                      <a:pt x="496" y="7"/>
                    </a:lnTo>
                    <a:lnTo>
                      <a:pt x="491" y="10"/>
                    </a:lnTo>
                    <a:lnTo>
                      <a:pt x="487" y="10"/>
                    </a:lnTo>
                    <a:lnTo>
                      <a:pt x="485" y="11"/>
                    </a:lnTo>
                    <a:lnTo>
                      <a:pt x="481" y="12"/>
                    </a:lnTo>
                    <a:lnTo>
                      <a:pt x="479" y="13"/>
                    </a:lnTo>
                    <a:lnTo>
                      <a:pt x="474" y="14"/>
                    </a:lnTo>
                    <a:lnTo>
                      <a:pt x="472" y="14"/>
                    </a:lnTo>
                    <a:lnTo>
                      <a:pt x="468" y="17"/>
                    </a:lnTo>
                    <a:lnTo>
                      <a:pt x="464" y="18"/>
                    </a:lnTo>
                    <a:lnTo>
                      <a:pt x="461" y="19"/>
                    </a:lnTo>
                    <a:lnTo>
                      <a:pt x="456" y="20"/>
                    </a:lnTo>
                    <a:lnTo>
                      <a:pt x="452" y="23"/>
                    </a:lnTo>
                    <a:lnTo>
                      <a:pt x="449" y="24"/>
                    </a:lnTo>
                    <a:lnTo>
                      <a:pt x="444" y="27"/>
                    </a:lnTo>
                    <a:lnTo>
                      <a:pt x="440" y="28"/>
                    </a:lnTo>
                    <a:lnTo>
                      <a:pt x="435" y="30"/>
                    </a:lnTo>
                    <a:lnTo>
                      <a:pt x="432" y="33"/>
                    </a:lnTo>
                    <a:lnTo>
                      <a:pt x="426" y="34"/>
                    </a:lnTo>
                    <a:lnTo>
                      <a:pt x="421" y="36"/>
                    </a:lnTo>
                    <a:lnTo>
                      <a:pt x="416" y="39"/>
                    </a:lnTo>
                    <a:lnTo>
                      <a:pt x="411" y="41"/>
                    </a:lnTo>
                    <a:lnTo>
                      <a:pt x="405" y="43"/>
                    </a:lnTo>
                    <a:lnTo>
                      <a:pt x="399" y="46"/>
                    </a:lnTo>
                    <a:lnTo>
                      <a:pt x="394" y="50"/>
                    </a:lnTo>
                    <a:lnTo>
                      <a:pt x="388" y="52"/>
                    </a:lnTo>
                    <a:lnTo>
                      <a:pt x="382" y="56"/>
                    </a:lnTo>
                    <a:lnTo>
                      <a:pt x="376" y="58"/>
                    </a:lnTo>
                    <a:lnTo>
                      <a:pt x="370" y="60"/>
                    </a:lnTo>
                    <a:lnTo>
                      <a:pt x="364" y="65"/>
                    </a:lnTo>
                    <a:lnTo>
                      <a:pt x="356" y="68"/>
                    </a:lnTo>
                    <a:lnTo>
                      <a:pt x="350" y="71"/>
                    </a:lnTo>
                    <a:lnTo>
                      <a:pt x="343" y="75"/>
                    </a:lnTo>
                    <a:lnTo>
                      <a:pt x="337" y="80"/>
                    </a:lnTo>
                    <a:lnTo>
                      <a:pt x="115" y="71"/>
                    </a:lnTo>
                    <a:lnTo>
                      <a:pt x="114" y="71"/>
                    </a:lnTo>
                    <a:lnTo>
                      <a:pt x="110" y="71"/>
                    </a:lnTo>
                    <a:lnTo>
                      <a:pt x="107" y="71"/>
                    </a:lnTo>
                    <a:lnTo>
                      <a:pt x="103" y="73"/>
                    </a:lnTo>
                    <a:lnTo>
                      <a:pt x="98" y="73"/>
                    </a:lnTo>
                    <a:lnTo>
                      <a:pt x="94" y="74"/>
                    </a:lnTo>
                    <a:lnTo>
                      <a:pt x="90" y="74"/>
                    </a:lnTo>
                    <a:lnTo>
                      <a:pt x="86" y="75"/>
                    </a:lnTo>
                    <a:lnTo>
                      <a:pt x="81" y="75"/>
                    </a:lnTo>
                    <a:lnTo>
                      <a:pt x="78" y="76"/>
                    </a:lnTo>
                    <a:lnTo>
                      <a:pt x="73" y="77"/>
                    </a:lnTo>
                    <a:lnTo>
                      <a:pt x="68" y="77"/>
                    </a:lnTo>
                    <a:lnTo>
                      <a:pt x="63" y="79"/>
                    </a:lnTo>
                    <a:lnTo>
                      <a:pt x="58" y="81"/>
                    </a:lnTo>
                    <a:lnTo>
                      <a:pt x="55" y="81"/>
                    </a:lnTo>
                    <a:lnTo>
                      <a:pt x="51" y="81"/>
                    </a:lnTo>
                    <a:lnTo>
                      <a:pt x="49" y="82"/>
                    </a:lnTo>
                    <a:lnTo>
                      <a:pt x="46" y="82"/>
                    </a:lnTo>
                    <a:lnTo>
                      <a:pt x="41" y="83"/>
                    </a:lnTo>
                    <a:lnTo>
                      <a:pt x="39" y="83"/>
                    </a:lnTo>
                    <a:lnTo>
                      <a:pt x="35" y="85"/>
                    </a:lnTo>
                    <a:lnTo>
                      <a:pt x="32" y="86"/>
                    </a:lnTo>
                    <a:lnTo>
                      <a:pt x="28" y="86"/>
                    </a:lnTo>
                    <a:lnTo>
                      <a:pt x="24" y="87"/>
                    </a:lnTo>
                    <a:lnTo>
                      <a:pt x="21" y="88"/>
                    </a:lnTo>
                    <a:lnTo>
                      <a:pt x="17" y="90"/>
                    </a:lnTo>
                    <a:lnTo>
                      <a:pt x="12" y="90"/>
                    </a:lnTo>
                    <a:lnTo>
                      <a:pt x="9" y="91"/>
                    </a:lnTo>
                    <a:lnTo>
                      <a:pt x="4" y="92"/>
                    </a:lnTo>
                    <a:lnTo>
                      <a:pt x="0" y="94"/>
                    </a:lnTo>
                    <a:lnTo>
                      <a:pt x="26" y="178"/>
                    </a:lnTo>
                    <a:close/>
                  </a:path>
                </a:pathLst>
              </a:custGeom>
              <a:solidFill>
                <a:srgbClr val="FFD6C9"/>
              </a:solidFill>
              <a:ln w="9525">
                <a:noFill/>
                <a:round/>
                <a:headEnd/>
                <a:tailEnd/>
              </a:ln>
            </p:spPr>
            <p:txBody>
              <a:bodyPr/>
              <a:lstStyle/>
              <a:p>
                <a:endParaRPr lang="en-US"/>
              </a:p>
            </p:txBody>
          </p:sp>
          <p:sp>
            <p:nvSpPr>
              <p:cNvPr id="13343" name="Freeform 32"/>
              <p:cNvSpPr>
                <a:spLocks/>
              </p:cNvSpPr>
              <p:nvPr/>
            </p:nvSpPr>
            <p:spPr bwMode="auto">
              <a:xfrm>
                <a:off x="3165" y="2668"/>
                <a:ext cx="73" cy="45"/>
              </a:xfrm>
              <a:custGeom>
                <a:avLst/>
                <a:gdLst>
                  <a:gd name="T0" fmla="*/ 1 w 73"/>
                  <a:gd name="T1" fmla="*/ 15 h 45"/>
                  <a:gd name="T2" fmla="*/ 68 w 73"/>
                  <a:gd name="T3" fmla="*/ 0 h 45"/>
                  <a:gd name="T4" fmla="*/ 68 w 73"/>
                  <a:gd name="T5" fmla="*/ 2 h 45"/>
                  <a:gd name="T6" fmla="*/ 69 w 73"/>
                  <a:gd name="T7" fmla="*/ 4 h 45"/>
                  <a:gd name="T8" fmla="*/ 70 w 73"/>
                  <a:gd name="T9" fmla="*/ 7 h 45"/>
                  <a:gd name="T10" fmla="*/ 72 w 73"/>
                  <a:gd name="T11" fmla="*/ 9 h 45"/>
                  <a:gd name="T12" fmla="*/ 72 w 73"/>
                  <a:gd name="T13" fmla="*/ 13 h 45"/>
                  <a:gd name="T14" fmla="*/ 73 w 73"/>
                  <a:gd name="T15" fmla="*/ 15 h 45"/>
                  <a:gd name="T16" fmla="*/ 73 w 73"/>
                  <a:gd name="T17" fmla="*/ 19 h 45"/>
                  <a:gd name="T18" fmla="*/ 73 w 73"/>
                  <a:gd name="T19" fmla="*/ 21 h 45"/>
                  <a:gd name="T20" fmla="*/ 72 w 73"/>
                  <a:gd name="T21" fmla="*/ 25 h 45"/>
                  <a:gd name="T22" fmla="*/ 72 w 73"/>
                  <a:gd name="T23" fmla="*/ 28 h 45"/>
                  <a:gd name="T24" fmla="*/ 69 w 73"/>
                  <a:gd name="T25" fmla="*/ 31 h 45"/>
                  <a:gd name="T26" fmla="*/ 68 w 73"/>
                  <a:gd name="T27" fmla="*/ 33 h 45"/>
                  <a:gd name="T28" fmla="*/ 66 w 73"/>
                  <a:gd name="T29" fmla="*/ 36 h 45"/>
                  <a:gd name="T30" fmla="*/ 62 w 73"/>
                  <a:gd name="T31" fmla="*/ 38 h 45"/>
                  <a:gd name="T32" fmla="*/ 58 w 73"/>
                  <a:gd name="T33" fmla="*/ 39 h 45"/>
                  <a:gd name="T34" fmla="*/ 55 w 73"/>
                  <a:gd name="T35" fmla="*/ 42 h 45"/>
                  <a:gd name="T36" fmla="*/ 51 w 73"/>
                  <a:gd name="T37" fmla="*/ 42 h 45"/>
                  <a:gd name="T38" fmla="*/ 47 w 73"/>
                  <a:gd name="T39" fmla="*/ 43 h 45"/>
                  <a:gd name="T40" fmla="*/ 44 w 73"/>
                  <a:gd name="T41" fmla="*/ 44 h 45"/>
                  <a:gd name="T42" fmla="*/ 40 w 73"/>
                  <a:gd name="T43" fmla="*/ 45 h 45"/>
                  <a:gd name="T44" fmla="*/ 36 w 73"/>
                  <a:gd name="T45" fmla="*/ 45 h 45"/>
                  <a:gd name="T46" fmla="*/ 34 w 73"/>
                  <a:gd name="T47" fmla="*/ 45 h 45"/>
                  <a:gd name="T48" fmla="*/ 30 w 73"/>
                  <a:gd name="T49" fmla="*/ 45 h 45"/>
                  <a:gd name="T50" fmla="*/ 27 w 73"/>
                  <a:gd name="T51" fmla="*/ 45 h 45"/>
                  <a:gd name="T52" fmla="*/ 24 w 73"/>
                  <a:gd name="T53" fmla="*/ 44 h 45"/>
                  <a:gd name="T54" fmla="*/ 21 w 73"/>
                  <a:gd name="T55" fmla="*/ 44 h 45"/>
                  <a:gd name="T56" fmla="*/ 16 w 73"/>
                  <a:gd name="T57" fmla="*/ 42 h 45"/>
                  <a:gd name="T58" fmla="*/ 11 w 73"/>
                  <a:gd name="T59" fmla="*/ 39 h 45"/>
                  <a:gd name="T60" fmla="*/ 6 w 73"/>
                  <a:gd name="T61" fmla="*/ 36 h 45"/>
                  <a:gd name="T62" fmla="*/ 4 w 73"/>
                  <a:gd name="T63" fmla="*/ 32 h 45"/>
                  <a:gd name="T64" fmla="*/ 1 w 73"/>
                  <a:gd name="T65" fmla="*/ 27 h 45"/>
                  <a:gd name="T66" fmla="*/ 1 w 73"/>
                  <a:gd name="T67" fmla="*/ 23 h 45"/>
                  <a:gd name="T68" fmla="*/ 0 w 73"/>
                  <a:gd name="T69" fmla="*/ 20 h 45"/>
                  <a:gd name="T70" fmla="*/ 1 w 73"/>
                  <a:gd name="T71" fmla="*/ 17 h 45"/>
                  <a:gd name="T72" fmla="*/ 1 w 73"/>
                  <a:gd name="T73" fmla="*/ 15 h 45"/>
                  <a:gd name="T74" fmla="*/ 1 w 73"/>
                  <a:gd name="T75" fmla="*/ 15 h 45"/>
                  <a:gd name="T76" fmla="*/ 1 w 73"/>
                  <a:gd name="T77" fmla="*/ 15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45"/>
                  <a:gd name="T119" fmla="*/ 73 w 73"/>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45">
                    <a:moveTo>
                      <a:pt x="1" y="15"/>
                    </a:moveTo>
                    <a:lnTo>
                      <a:pt x="68" y="0"/>
                    </a:lnTo>
                    <a:lnTo>
                      <a:pt x="68" y="2"/>
                    </a:lnTo>
                    <a:lnTo>
                      <a:pt x="69" y="4"/>
                    </a:lnTo>
                    <a:lnTo>
                      <a:pt x="70" y="7"/>
                    </a:lnTo>
                    <a:lnTo>
                      <a:pt x="72" y="9"/>
                    </a:lnTo>
                    <a:lnTo>
                      <a:pt x="72" y="13"/>
                    </a:lnTo>
                    <a:lnTo>
                      <a:pt x="73" y="15"/>
                    </a:lnTo>
                    <a:lnTo>
                      <a:pt x="73" y="19"/>
                    </a:lnTo>
                    <a:lnTo>
                      <a:pt x="73" y="21"/>
                    </a:lnTo>
                    <a:lnTo>
                      <a:pt x="72" y="25"/>
                    </a:lnTo>
                    <a:lnTo>
                      <a:pt x="72" y="28"/>
                    </a:lnTo>
                    <a:lnTo>
                      <a:pt x="69" y="31"/>
                    </a:lnTo>
                    <a:lnTo>
                      <a:pt x="68" y="33"/>
                    </a:lnTo>
                    <a:lnTo>
                      <a:pt x="66" y="36"/>
                    </a:lnTo>
                    <a:lnTo>
                      <a:pt x="62" y="38"/>
                    </a:lnTo>
                    <a:lnTo>
                      <a:pt x="58" y="39"/>
                    </a:lnTo>
                    <a:lnTo>
                      <a:pt x="55" y="42"/>
                    </a:lnTo>
                    <a:lnTo>
                      <a:pt x="51" y="42"/>
                    </a:lnTo>
                    <a:lnTo>
                      <a:pt x="47" y="43"/>
                    </a:lnTo>
                    <a:lnTo>
                      <a:pt x="44" y="44"/>
                    </a:lnTo>
                    <a:lnTo>
                      <a:pt x="40" y="45"/>
                    </a:lnTo>
                    <a:lnTo>
                      <a:pt x="36" y="45"/>
                    </a:lnTo>
                    <a:lnTo>
                      <a:pt x="34" y="45"/>
                    </a:lnTo>
                    <a:lnTo>
                      <a:pt x="30" y="45"/>
                    </a:lnTo>
                    <a:lnTo>
                      <a:pt x="27" y="45"/>
                    </a:lnTo>
                    <a:lnTo>
                      <a:pt x="24" y="44"/>
                    </a:lnTo>
                    <a:lnTo>
                      <a:pt x="21" y="44"/>
                    </a:lnTo>
                    <a:lnTo>
                      <a:pt x="16" y="42"/>
                    </a:lnTo>
                    <a:lnTo>
                      <a:pt x="11" y="39"/>
                    </a:lnTo>
                    <a:lnTo>
                      <a:pt x="6" y="36"/>
                    </a:lnTo>
                    <a:lnTo>
                      <a:pt x="4" y="32"/>
                    </a:lnTo>
                    <a:lnTo>
                      <a:pt x="1" y="27"/>
                    </a:lnTo>
                    <a:lnTo>
                      <a:pt x="1" y="23"/>
                    </a:lnTo>
                    <a:lnTo>
                      <a:pt x="0" y="20"/>
                    </a:lnTo>
                    <a:lnTo>
                      <a:pt x="1" y="17"/>
                    </a:lnTo>
                    <a:lnTo>
                      <a:pt x="1" y="15"/>
                    </a:lnTo>
                    <a:close/>
                  </a:path>
                </a:pathLst>
              </a:custGeom>
              <a:solidFill>
                <a:srgbClr val="33BA6B"/>
              </a:solidFill>
              <a:ln w="9525">
                <a:noFill/>
                <a:round/>
                <a:headEnd/>
                <a:tailEnd/>
              </a:ln>
            </p:spPr>
            <p:txBody>
              <a:bodyPr/>
              <a:lstStyle/>
              <a:p>
                <a:endParaRPr lang="en-US"/>
              </a:p>
            </p:txBody>
          </p:sp>
          <p:sp>
            <p:nvSpPr>
              <p:cNvPr id="13344" name="Freeform 33"/>
              <p:cNvSpPr>
                <a:spLocks/>
              </p:cNvSpPr>
              <p:nvPr/>
            </p:nvSpPr>
            <p:spPr bwMode="auto">
              <a:xfrm>
                <a:off x="3348" y="2380"/>
                <a:ext cx="429" cy="181"/>
              </a:xfrm>
              <a:custGeom>
                <a:avLst/>
                <a:gdLst>
                  <a:gd name="T0" fmla="*/ 22 w 429"/>
                  <a:gd name="T1" fmla="*/ 181 h 181"/>
                  <a:gd name="T2" fmla="*/ 0 w 429"/>
                  <a:gd name="T3" fmla="*/ 172 h 181"/>
                  <a:gd name="T4" fmla="*/ 156 w 429"/>
                  <a:gd name="T5" fmla="*/ 67 h 181"/>
                  <a:gd name="T6" fmla="*/ 158 w 429"/>
                  <a:gd name="T7" fmla="*/ 65 h 181"/>
                  <a:gd name="T8" fmla="*/ 162 w 429"/>
                  <a:gd name="T9" fmla="*/ 65 h 181"/>
                  <a:gd name="T10" fmla="*/ 166 w 429"/>
                  <a:gd name="T11" fmla="*/ 64 h 181"/>
                  <a:gd name="T12" fmla="*/ 171 w 429"/>
                  <a:gd name="T13" fmla="*/ 64 h 181"/>
                  <a:gd name="T14" fmla="*/ 175 w 429"/>
                  <a:gd name="T15" fmla="*/ 63 h 181"/>
                  <a:gd name="T16" fmla="*/ 181 w 429"/>
                  <a:gd name="T17" fmla="*/ 63 h 181"/>
                  <a:gd name="T18" fmla="*/ 183 w 429"/>
                  <a:gd name="T19" fmla="*/ 62 h 181"/>
                  <a:gd name="T20" fmla="*/ 187 w 429"/>
                  <a:gd name="T21" fmla="*/ 61 h 181"/>
                  <a:gd name="T22" fmla="*/ 190 w 429"/>
                  <a:gd name="T23" fmla="*/ 61 h 181"/>
                  <a:gd name="T24" fmla="*/ 193 w 429"/>
                  <a:gd name="T25" fmla="*/ 59 h 181"/>
                  <a:gd name="T26" fmla="*/ 196 w 429"/>
                  <a:gd name="T27" fmla="*/ 58 h 181"/>
                  <a:gd name="T28" fmla="*/ 200 w 429"/>
                  <a:gd name="T29" fmla="*/ 58 h 181"/>
                  <a:gd name="T30" fmla="*/ 204 w 429"/>
                  <a:gd name="T31" fmla="*/ 58 h 181"/>
                  <a:gd name="T32" fmla="*/ 207 w 429"/>
                  <a:gd name="T33" fmla="*/ 58 h 181"/>
                  <a:gd name="T34" fmla="*/ 211 w 429"/>
                  <a:gd name="T35" fmla="*/ 57 h 181"/>
                  <a:gd name="T36" fmla="*/ 216 w 429"/>
                  <a:gd name="T37" fmla="*/ 56 h 181"/>
                  <a:gd name="T38" fmla="*/ 219 w 429"/>
                  <a:gd name="T39" fmla="*/ 55 h 181"/>
                  <a:gd name="T40" fmla="*/ 224 w 429"/>
                  <a:gd name="T41" fmla="*/ 55 h 181"/>
                  <a:gd name="T42" fmla="*/ 229 w 429"/>
                  <a:gd name="T43" fmla="*/ 53 h 181"/>
                  <a:gd name="T44" fmla="*/ 233 w 429"/>
                  <a:gd name="T45" fmla="*/ 53 h 181"/>
                  <a:gd name="T46" fmla="*/ 238 w 429"/>
                  <a:gd name="T47" fmla="*/ 52 h 181"/>
                  <a:gd name="T48" fmla="*/ 242 w 429"/>
                  <a:gd name="T49" fmla="*/ 51 h 181"/>
                  <a:gd name="T50" fmla="*/ 247 w 429"/>
                  <a:gd name="T51" fmla="*/ 50 h 181"/>
                  <a:gd name="T52" fmla="*/ 252 w 429"/>
                  <a:gd name="T53" fmla="*/ 49 h 181"/>
                  <a:gd name="T54" fmla="*/ 257 w 429"/>
                  <a:gd name="T55" fmla="*/ 47 h 181"/>
                  <a:gd name="T56" fmla="*/ 262 w 429"/>
                  <a:gd name="T57" fmla="*/ 46 h 181"/>
                  <a:gd name="T58" fmla="*/ 267 w 429"/>
                  <a:gd name="T59" fmla="*/ 45 h 181"/>
                  <a:gd name="T60" fmla="*/ 271 w 429"/>
                  <a:gd name="T61" fmla="*/ 44 h 181"/>
                  <a:gd name="T62" fmla="*/ 278 w 429"/>
                  <a:gd name="T63" fmla="*/ 42 h 181"/>
                  <a:gd name="T64" fmla="*/ 282 w 429"/>
                  <a:gd name="T65" fmla="*/ 41 h 181"/>
                  <a:gd name="T66" fmla="*/ 287 w 429"/>
                  <a:gd name="T67" fmla="*/ 40 h 181"/>
                  <a:gd name="T68" fmla="*/ 292 w 429"/>
                  <a:gd name="T69" fmla="*/ 39 h 181"/>
                  <a:gd name="T70" fmla="*/ 298 w 429"/>
                  <a:gd name="T71" fmla="*/ 38 h 181"/>
                  <a:gd name="T72" fmla="*/ 304 w 429"/>
                  <a:gd name="T73" fmla="*/ 36 h 181"/>
                  <a:gd name="T74" fmla="*/ 309 w 429"/>
                  <a:gd name="T75" fmla="*/ 35 h 181"/>
                  <a:gd name="T76" fmla="*/ 315 w 429"/>
                  <a:gd name="T77" fmla="*/ 33 h 181"/>
                  <a:gd name="T78" fmla="*/ 321 w 429"/>
                  <a:gd name="T79" fmla="*/ 32 h 181"/>
                  <a:gd name="T80" fmla="*/ 327 w 429"/>
                  <a:gd name="T81" fmla="*/ 30 h 181"/>
                  <a:gd name="T82" fmla="*/ 332 w 429"/>
                  <a:gd name="T83" fmla="*/ 28 h 181"/>
                  <a:gd name="T84" fmla="*/ 338 w 429"/>
                  <a:gd name="T85" fmla="*/ 27 h 181"/>
                  <a:gd name="T86" fmla="*/ 343 w 429"/>
                  <a:gd name="T87" fmla="*/ 24 h 181"/>
                  <a:gd name="T88" fmla="*/ 349 w 429"/>
                  <a:gd name="T89" fmla="*/ 23 h 181"/>
                  <a:gd name="T90" fmla="*/ 355 w 429"/>
                  <a:gd name="T91" fmla="*/ 21 h 181"/>
                  <a:gd name="T92" fmla="*/ 360 w 429"/>
                  <a:gd name="T93" fmla="*/ 19 h 181"/>
                  <a:gd name="T94" fmla="*/ 366 w 429"/>
                  <a:gd name="T95" fmla="*/ 18 h 181"/>
                  <a:gd name="T96" fmla="*/ 372 w 429"/>
                  <a:gd name="T97" fmla="*/ 16 h 181"/>
                  <a:gd name="T98" fmla="*/ 378 w 429"/>
                  <a:gd name="T99" fmla="*/ 13 h 181"/>
                  <a:gd name="T100" fmla="*/ 383 w 429"/>
                  <a:gd name="T101" fmla="*/ 12 h 181"/>
                  <a:gd name="T102" fmla="*/ 389 w 429"/>
                  <a:gd name="T103" fmla="*/ 10 h 181"/>
                  <a:gd name="T104" fmla="*/ 395 w 429"/>
                  <a:gd name="T105" fmla="*/ 7 h 181"/>
                  <a:gd name="T106" fmla="*/ 400 w 429"/>
                  <a:gd name="T107" fmla="*/ 6 h 181"/>
                  <a:gd name="T108" fmla="*/ 406 w 429"/>
                  <a:gd name="T109" fmla="*/ 4 h 181"/>
                  <a:gd name="T110" fmla="*/ 412 w 429"/>
                  <a:gd name="T111" fmla="*/ 1 h 181"/>
                  <a:gd name="T112" fmla="*/ 418 w 429"/>
                  <a:gd name="T113" fmla="*/ 0 h 181"/>
                  <a:gd name="T114" fmla="*/ 429 w 429"/>
                  <a:gd name="T115" fmla="*/ 24 h 181"/>
                  <a:gd name="T116" fmla="*/ 310 w 429"/>
                  <a:gd name="T117" fmla="*/ 89 h 181"/>
                  <a:gd name="T118" fmla="*/ 138 w 429"/>
                  <a:gd name="T119" fmla="*/ 112 h 181"/>
                  <a:gd name="T120" fmla="*/ 22 w 429"/>
                  <a:gd name="T121" fmla="*/ 181 h 181"/>
                  <a:gd name="T122" fmla="*/ 22 w 429"/>
                  <a:gd name="T123" fmla="*/ 181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9"/>
                  <a:gd name="T187" fmla="*/ 0 h 181"/>
                  <a:gd name="T188" fmla="*/ 429 w 429"/>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9" h="181">
                    <a:moveTo>
                      <a:pt x="22" y="181"/>
                    </a:moveTo>
                    <a:lnTo>
                      <a:pt x="0" y="172"/>
                    </a:lnTo>
                    <a:lnTo>
                      <a:pt x="156" y="67"/>
                    </a:lnTo>
                    <a:lnTo>
                      <a:pt x="158" y="65"/>
                    </a:lnTo>
                    <a:lnTo>
                      <a:pt x="162" y="65"/>
                    </a:lnTo>
                    <a:lnTo>
                      <a:pt x="166" y="64"/>
                    </a:lnTo>
                    <a:lnTo>
                      <a:pt x="171" y="64"/>
                    </a:lnTo>
                    <a:lnTo>
                      <a:pt x="175" y="63"/>
                    </a:lnTo>
                    <a:lnTo>
                      <a:pt x="181" y="63"/>
                    </a:lnTo>
                    <a:lnTo>
                      <a:pt x="183" y="62"/>
                    </a:lnTo>
                    <a:lnTo>
                      <a:pt x="187" y="61"/>
                    </a:lnTo>
                    <a:lnTo>
                      <a:pt x="190" y="61"/>
                    </a:lnTo>
                    <a:lnTo>
                      <a:pt x="193" y="59"/>
                    </a:lnTo>
                    <a:lnTo>
                      <a:pt x="196" y="58"/>
                    </a:lnTo>
                    <a:lnTo>
                      <a:pt x="200" y="58"/>
                    </a:lnTo>
                    <a:lnTo>
                      <a:pt x="204" y="58"/>
                    </a:lnTo>
                    <a:lnTo>
                      <a:pt x="207" y="58"/>
                    </a:lnTo>
                    <a:lnTo>
                      <a:pt x="211" y="57"/>
                    </a:lnTo>
                    <a:lnTo>
                      <a:pt x="216" y="56"/>
                    </a:lnTo>
                    <a:lnTo>
                      <a:pt x="219" y="55"/>
                    </a:lnTo>
                    <a:lnTo>
                      <a:pt x="224" y="55"/>
                    </a:lnTo>
                    <a:lnTo>
                      <a:pt x="229" y="53"/>
                    </a:lnTo>
                    <a:lnTo>
                      <a:pt x="233" y="53"/>
                    </a:lnTo>
                    <a:lnTo>
                      <a:pt x="238" y="52"/>
                    </a:lnTo>
                    <a:lnTo>
                      <a:pt x="242" y="51"/>
                    </a:lnTo>
                    <a:lnTo>
                      <a:pt x="247" y="50"/>
                    </a:lnTo>
                    <a:lnTo>
                      <a:pt x="252" y="49"/>
                    </a:lnTo>
                    <a:lnTo>
                      <a:pt x="257" y="47"/>
                    </a:lnTo>
                    <a:lnTo>
                      <a:pt x="262" y="46"/>
                    </a:lnTo>
                    <a:lnTo>
                      <a:pt x="267" y="45"/>
                    </a:lnTo>
                    <a:lnTo>
                      <a:pt x="271" y="44"/>
                    </a:lnTo>
                    <a:lnTo>
                      <a:pt x="278" y="42"/>
                    </a:lnTo>
                    <a:lnTo>
                      <a:pt x="282" y="41"/>
                    </a:lnTo>
                    <a:lnTo>
                      <a:pt x="287" y="40"/>
                    </a:lnTo>
                    <a:lnTo>
                      <a:pt x="292" y="39"/>
                    </a:lnTo>
                    <a:lnTo>
                      <a:pt x="298" y="38"/>
                    </a:lnTo>
                    <a:lnTo>
                      <a:pt x="304" y="36"/>
                    </a:lnTo>
                    <a:lnTo>
                      <a:pt x="309" y="35"/>
                    </a:lnTo>
                    <a:lnTo>
                      <a:pt x="315" y="33"/>
                    </a:lnTo>
                    <a:lnTo>
                      <a:pt x="321" y="32"/>
                    </a:lnTo>
                    <a:lnTo>
                      <a:pt x="327" y="30"/>
                    </a:lnTo>
                    <a:lnTo>
                      <a:pt x="332" y="28"/>
                    </a:lnTo>
                    <a:lnTo>
                      <a:pt x="338" y="27"/>
                    </a:lnTo>
                    <a:lnTo>
                      <a:pt x="343" y="24"/>
                    </a:lnTo>
                    <a:lnTo>
                      <a:pt x="349" y="23"/>
                    </a:lnTo>
                    <a:lnTo>
                      <a:pt x="355" y="21"/>
                    </a:lnTo>
                    <a:lnTo>
                      <a:pt x="360" y="19"/>
                    </a:lnTo>
                    <a:lnTo>
                      <a:pt x="366" y="18"/>
                    </a:lnTo>
                    <a:lnTo>
                      <a:pt x="372" y="16"/>
                    </a:lnTo>
                    <a:lnTo>
                      <a:pt x="378" y="13"/>
                    </a:lnTo>
                    <a:lnTo>
                      <a:pt x="383" y="12"/>
                    </a:lnTo>
                    <a:lnTo>
                      <a:pt x="389" y="10"/>
                    </a:lnTo>
                    <a:lnTo>
                      <a:pt x="395" y="7"/>
                    </a:lnTo>
                    <a:lnTo>
                      <a:pt x="400" y="6"/>
                    </a:lnTo>
                    <a:lnTo>
                      <a:pt x="406" y="4"/>
                    </a:lnTo>
                    <a:lnTo>
                      <a:pt x="412" y="1"/>
                    </a:lnTo>
                    <a:lnTo>
                      <a:pt x="418" y="0"/>
                    </a:lnTo>
                    <a:lnTo>
                      <a:pt x="429" y="24"/>
                    </a:lnTo>
                    <a:lnTo>
                      <a:pt x="310" y="89"/>
                    </a:lnTo>
                    <a:lnTo>
                      <a:pt x="138" y="112"/>
                    </a:lnTo>
                    <a:lnTo>
                      <a:pt x="22" y="181"/>
                    </a:lnTo>
                    <a:close/>
                  </a:path>
                </a:pathLst>
              </a:custGeom>
              <a:solidFill>
                <a:srgbClr val="FFB5A8"/>
              </a:solidFill>
              <a:ln w="9525">
                <a:noFill/>
                <a:round/>
                <a:headEnd/>
                <a:tailEnd/>
              </a:ln>
            </p:spPr>
            <p:txBody>
              <a:bodyPr/>
              <a:lstStyle/>
              <a:p>
                <a:endParaRPr lang="en-US"/>
              </a:p>
            </p:txBody>
          </p:sp>
          <p:sp>
            <p:nvSpPr>
              <p:cNvPr id="13345" name="Freeform 34"/>
              <p:cNvSpPr>
                <a:spLocks/>
              </p:cNvSpPr>
              <p:nvPr/>
            </p:nvSpPr>
            <p:spPr bwMode="auto">
              <a:xfrm>
                <a:off x="3280" y="2546"/>
                <a:ext cx="46" cy="44"/>
              </a:xfrm>
              <a:custGeom>
                <a:avLst/>
                <a:gdLst>
                  <a:gd name="T0" fmla="*/ 0 w 46"/>
                  <a:gd name="T1" fmla="*/ 0 h 44"/>
                  <a:gd name="T2" fmla="*/ 11 w 46"/>
                  <a:gd name="T3" fmla="*/ 44 h 44"/>
                  <a:gd name="T4" fmla="*/ 46 w 46"/>
                  <a:gd name="T5" fmla="*/ 32 h 44"/>
                  <a:gd name="T6" fmla="*/ 0 w 46"/>
                  <a:gd name="T7" fmla="*/ 0 h 44"/>
                  <a:gd name="T8" fmla="*/ 0 w 46"/>
                  <a:gd name="T9" fmla="*/ 0 h 44"/>
                  <a:gd name="T10" fmla="*/ 0 60000 65536"/>
                  <a:gd name="T11" fmla="*/ 0 60000 65536"/>
                  <a:gd name="T12" fmla="*/ 0 60000 65536"/>
                  <a:gd name="T13" fmla="*/ 0 60000 65536"/>
                  <a:gd name="T14" fmla="*/ 0 60000 65536"/>
                  <a:gd name="T15" fmla="*/ 0 w 46"/>
                  <a:gd name="T16" fmla="*/ 0 h 44"/>
                  <a:gd name="T17" fmla="*/ 46 w 46"/>
                  <a:gd name="T18" fmla="*/ 44 h 44"/>
                </a:gdLst>
                <a:ahLst/>
                <a:cxnLst>
                  <a:cxn ang="T10">
                    <a:pos x="T0" y="T1"/>
                  </a:cxn>
                  <a:cxn ang="T11">
                    <a:pos x="T2" y="T3"/>
                  </a:cxn>
                  <a:cxn ang="T12">
                    <a:pos x="T4" y="T5"/>
                  </a:cxn>
                  <a:cxn ang="T13">
                    <a:pos x="T6" y="T7"/>
                  </a:cxn>
                  <a:cxn ang="T14">
                    <a:pos x="T8" y="T9"/>
                  </a:cxn>
                </a:cxnLst>
                <a:rect l="T15" t="T16" r="T17" b="T18"/>
                <a:pathLst>
                  <a:path w="46" h="44">
                    <a:moveTo>
                      <a:pt x="0" y="0"/>
                    </a:moveTo>
                    <a:lnTo>
                      <a:pt x="11" y="44"/>
                    </a:lnTo>
                    <a:lnTo>
                      <a:pt x="46" y="32"/>
                    </a:lnTo>
                    <a:lnTo>
                      <a:pt x="0" y="0"/>
                    </a:lnTo>
                    <a:close/>
                  </a:path>
                </a:pathLst>
              </a:custGeom>
              <a:solidFill>
                <a:srgbClr val="000000"/>
              </a:solidFill>
              <a:ln w="9525">
                <a:noFill/>
                <a:round/>
                <a:headEnd/>
                <a:tailEnd/>
              </a:ln>
            </p:spPr>
            <p:txBody>
              <a:bodyPr/>
              <a:lstStyle/>
              <a:p>
                <a:endParaRPr lang="en-US"/>
              </a:p>
            </p:txBody>
          </p:sp>
          <p:sp>
            <p:nvSpPr>
              <p:cNvPr id="13346" name="Freeform 35"/>
              <p:cNvSpPr>
                <a:spLocks/>
              </p:cNvSpPr>
              <p:nvPr/>
            </p:nvSpPr>
            <p:spPr bwMode="auto">
              <a:xfrm>
                <a:off x="3165" y="2683"/>
                <a:ext cx="73" cy="32"/>
              </a:xfrm>
              <a:custGeom>
                <a:avLst/>
                <a:gdLst>
                  <a:gd name="T0" fmla="*/ 1 w 73"/>
                  <a:gd name="T1" fmla="*/ 0 h 32"/>
                  <a:gd name="T2" fmla="*/ 3 w 73"/>
                  <a:gd name="T3" fmla="*/ 2 h 32"/>
                  <a:gd name="T4" fmla="*/ 4 w 73"/>
                  <a:gd name="T5" fmla="*/ 5 h 32"/>
                  <a:gd name="T6" fmla="*/ 7 w 73"/>
                  <a:gd name="T7" fmla="*/ 7 h 32"/>
                  <a:gd name="T8" fmla="*/ 11 w 73"/>
                  <a:gd name="T9" fmla="*/ 10 h 32"/>
                  <a:gd name="T10" fmla="*/ 16 w 73"/>
                  <a:gd name="T11" fmla="*/ 13 h 32"/>
                  <a:gd name="T12" fmla="*/ 20 w 73"/>
                  <a:gd name="T13" fmla="*/ 13 h 32"/>
                  <a:gd name="T14" fmla="*/ 22 w 73"/>
                  <a:gd name="T15" fmla="*/ 15 h 32"/>
                  <a:gd name="T16" fmla="*/ 26 w 73"/>
                  <a:gd name="T17" fmla="*/ 15 h 32"/>
                  <a:gd name="T18" fmla="*/ 30 w 73"/>
                  <a:gd name="T19" fmla="*/ 16 h 32"/>
                  <a:gd name="T20" fmla="*/ 33 w 73"/>
                  <a:gd name="T21" fmla="*/ 15 h 32"/>
                  <a:gd name="T22" fmla="*/ 38 w 73"/>
                  <a:gd name="T23" fmla="*/ 13 h 32"/>
                  <a:gd name="T24" fmla="*/ 41 w 73"/>
                  <a:gd name="T25" fmla="*/ 13 h 32"/>
                  <a:gd name="T26" fmla="*/ 45 w 73"/>
                  <a:gd name="T27" fmla="*/ 12 h 32"/>
                  <a:gd name="T28" fmla="*/ 49 w 73"/>
                  <a:gd name="T29" fmla="*/ 11 h 32"/>
                  <a:gd name="T30" fmla="*/ 52 w 73"/>
                  <a:gd name="T31" fmla="*/ 11 h 32"/>
                  <a:gd name="T32" fmla="*/ 56 w 73"/>
                  <a:gd name="T33" fmla="*/ 10 h 32"/>
                  <a:gd name="T34" fmla="*/ 59 w 73"/>
                  <a:gd name="T35" fmla="*/ 10 h 32"/>
                  <a:gd name="T36" fmla="*/ 64 w 73"/>
                  <a:gd name="T37" fmla="*/ 7 h 32"/>
                  <a:gd name="T38" fmla="*/ 69 w 73"/>
                  <a:gd name="T39" fmla="*/ 6 h 32"/>
                  <a:gd name="T40" fmla="*/ 72 w 73"/>
                  <a:gd name="T41" fmla="*/ 5 h 32"/>
                  <a:gd name="T42" fmla="*/ 73 w 73"/>
                  <a:gd name="T43" fmla="*/ 5 h 32"/>
                  <a:gd name="T44" fmla="*/ 73 w 73"/>
                  <a:gd name="T45" fmla="*/ 6 h 32"/>
                  <a:gd name="T46" fmla="*/ 73 w 73"/>
                  <a:gd name="T47" fmla="*/ 8 h 32"/>
                  <a:gd name="T48" fmla="*/ 72 w 73"/>
                  <a:gd name="T49" fmla="*/ 11 h 32"/>
                  <a:gd name="T50" fmla="*/ 72 w 73"/>
                  <a:gd name="T51" fmla="*/ 15 h 32"/>
                  <a:gd name="T52" fmla="*/ 68 w 73"/>
                  <a:gd name="T53" fmla="*/ 18 h 32"/>
                  <a:gd name="T54" fmla="*/ 64 w 73"/>
                  <a:gd name="T55" fmla="*/ 22 h 32"/>
                  <a:gd name="T56" fmla="*/ 61 w 73"/>
                  <a:gd name="T57" fmla="*/ 24 h 32"/>
                  <a:gd name="T58" fmla="*/ 58 w 73"/>
                  <a:gd name="T59" fmla="*/ 25 h 32"/>
                  <a:gd name="T60" fmla="*/ 55 w 73"/>
                  <a:gd name="T61" fmla="*/ 27 h 32"/>
                  <a:gd name="T62" fmla="*/ 51 w 73"/>
                  <a:gd name="T63" fmla="*/ 29 h 32"/>
                  <a:gd name="T64" fmla="*/ 46 w 73"/>
                  <a:gd name="T65" fmla="*/ 29 h 32"/>
                  <a:gd name="T66" fmla="*/ 41 w 73"/>
                  <a:gd name="T67" fmla="*/ 30 h 32"/>
                  <a:gd name="T68" fmla="*/ 38 w 73"/>
                  <a:gd name="T69" fmla="*/ 30 h 32"/>
                  <a:gd name="T70" fmla="*/ 34 w 73"/>
                  <a:gd name="T71" fmla="*/ 32 h 32"/>
                  <a:gd name="T72" fmla="*/ 32 w 73"/>
                  <a:gd name="T73" fmla="*/ 32 h 32"/>
                  <a:gd name="T74" fmla="*/ 28 w 73"/>
                  <a:gd name="T75" fmla="*/ 32 h 32"/>
                  <a:gd name="T76" fmla="*/ 26 w 73"/>
                  <a:gd name="T77" fmla="*/ 32 h 32"/>
                  <a:gd name="T78" fmla="*/ 23 w 73"/>
                  <a:gd name="T79" fmla="*/ 32 h 32"/>
                  <a:gd name="T80" fmla="*/ 18 w 73"/>
                  <a:gd name="T81" fmla="*/ 29 h 32"/>
                  <a:gd name="T82" fmla="*/ 13 w 73"/>
                  <a:gd name="T83" fmla="*/ 28 h 32"/>
                  <a:gd name="T84" fmla="*/ 10 w 73"/>
                  <a:gd name="T85" fmla="*/ 25 h 32"/>
                  <a:gd name="T86" fmla="*/ 6 w 73"/>
                  <a:gd name="T87" fmla="*/ 22 h 32"/>
                  <a:gd name="T88" fmla="*/ 3 w 73"/>
                  <a:gd name="T89" fmla="*/ 18 h 32"/>
                  <a:gd name="T90" fmla="*/ 1 w 73"/>
                  <a:gd name="T91" fmla="*/ 15 h 32"/>
                  <a:gd name="T92" fmla="*/ 0 w 73"/>
                  <a:gd name="T93" fmla="*/ 11 h 32"/>
                  <a:gd name="T94" fmla="*/ 0 w 73"/>
                  <a:gd name="T95" fmla="*/ 7 h 32"/>
                  <a:gd name="T96" fmla="*/ 0 w 73"/>
                  <a:gd name="T97" fmla="*/ 5 h 32"/>
                  <a:gd name="T98" fmla="*/ 0 w 73"/>
                  <a:gd name="T99" fmla="*/ 2 h 32"/>
                  <a:gd name="T100" fmla="*/ 1 w 73"/>
                  <a:gd name="T101" fmla="*/ 0 h 32"/>
                  <a:gd name="T102" fmla="*/ 1 w 73"/>
                  <a:gd name="T103" fmla="*/ 0 h 32"/>
                  <a:gd name="T104" fmla="*/ 1 w 73"/>
                  <a:gd name="T105" fmla="*/ 0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
                  <a:gd name="T160" fmla="*/ 0 h 32"/>
                  <a:gd name="T161" fmla="*/ 73 w 73"/>
                  <a:gd name="T162" fmla="*/ 32 h 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 h="32">
                    <a:moveTo>
                      <a:pt x="1" y="0"/>
                    </a:moveTo>
                    <a:lnTo>
                      <a:pt x="3" y="2"/>
                    </a:lnTo>
                    <a:lnTo>
                      <a:pt x="4" y="5"/>
                    </a:lnTo>
                    <a:lnTo>
                      <a:pt x="7" y="7"/>
                    </a:lnTo>
                    <a:lnTo>
                      <a:pt x="11" y="10"/>
                    </a:lnTo>
                    <a:lnTo>
                      <a:pt x="16" y="13"/>
                    </a:lnTo>
                    <a:lnTo>
                      <a:pt x="20" y="13"/>
                    </a:lnTo>
                    <a:lnTo>
                      <a:pt x="22" y="15"/>
                    </a:lnTo>
                    <a:lnTo>
                      <a:pt x="26" y="15"/>
                    </a:lnTo>
                    <a:lnTo>
                      <a:pt x="30" y="16"/>
                    </a:lnTo>
                    <a:lnTo>
                      <a:pt x="33" y="15"/>
                    </a:lnTo>
                    <a:lnTo>
                      <a:pt x="38" y="13"/>
                    </a:lnTo>
                    <a:lnTo>
                      <a:pt x="41" y="13"/>
                    </a:lnTo>
                    <a:lnTo>
                      <a:pt x="45" y="12"/>
                    </a:lnTo>
                    <a:lnTo>
                      <a:pt x="49" y="11"/>
                    </a:lnTo>
                    <a:lnTo>
                      <a:pt x="52" y="11"/>
                    </a:lnTo>
                    <a:lnTo>
                      <a:pt x="56" y="10"/>
                    </a:lnTo>
                    <a:lnTo>
                      <a:pt x="59" y="10"/>
                    </a:lnTo>
                    <a:lnTo>
                      <a:pt x="64" y="7"/>
                    </a:lnTo>
                    <a:lnTo>
                      <a:pt x="69" y="6"/>
                    </a:lnTo>
                    <a:lnTo>
                      <a:pt x="72" y="5"/>
                    </a:lnTo>
                    <a:lnTo>
                      <a:pt x="73" y="5"/>
                    </a:lnTo>
                    <a:lnTo>
                      <a:pt x="73" y="6"/>
                    </a:lnTo>
                    <a:lnTo>
                      <a:pt x="73" y="8"/>
                    </a:lnTo>
                    <a:lnTo>
                      <a:pt x="72" y="11"/>
                    </a:lnTo>
                    <a:lnTo>
                      <a:pt x="72" y="15"/>
                    </a:lnTo>
                    <a:lnTo>
                      <a:pt x="68" y="18"/>
                    </a:lnTo>
                    <a:lnTo>
                      <a:pt x="64" y="22"/>
                    </a:lnTo>
                    <a:lnTo>
                      <a:pt x="61" y="24"/>
                    </a:lnTo>
                    <a:lnTo>
                      <a:pt x="58" y="25"/>
                    </a:lnTo>
                    <a:lnTo>
                      <a:pt x="55" y="27"/>
                    </a:lnTo>
                    <a:lnTo>
                      <a:pt x="51" y="29"/>
                    </a:lnTo>
                    <a:lnTo>
                      <a:pt x="46" y="29"/>
                    </a:lnTo>
                    <a:lnTo>
                      <a:pt x="41" y="30"/>
                    </a:lnTo>
                    <a:lnTo>
                      <a:pt x="38" y="30"/>
                    </a:lnTo>
                    <a:lnTo>
                      <a:pt x="34" y="32"/>
                    </a:lnTo>
                    <a:lnTo>
                      <a:pt x="32" y="32"/>
                    </a:lnTo>
                    <a:lnTo>
                      <a:pt x="28" y="32"/>
                    </a:lnTo>
                    <a:lnTo>
                      <a:pt x="26" y="32"/>
                    </a:lnTo>
                    <a:lnTo>
                      <a:pt x="23" y="32"/>
                    </a:lnTo>
                    <a:lnTo>
                      <a:pt x="18" y="29"/>
                    </a:lnTo>
                    <a:lnTo>
                      <a:pt x="13" y="28"/>
                    </a:lnTo>
                    <a:lnTo>
                      <a:pt x="10" y="25"/>
                    </a:lnTo>
                    <a:lnTo>
                      <a:pt x="6" y="22"/>
                    </a:lnTo>
                    <a:lnTo>
                      <a:pt x="3" y="18"/>
                    </a:lnTo>
                    <a:lnTo>
                      <a:pt x="1" y="15"/>
                    </a:lnTo>
                    <a:lnTo>
                      <a:pt x="0" y="11"/>
                    </a:lnTo>
                    <a:lnTo>
                      <a:pt x="0" y="7"/>
                    </a:lnTo>
                    <a:lnTo>
                      <a:pt x="0" y="5"/>
                    </a:lnTo>
                    <a:lnTo>
                      <a:pt x="0" y="2"/>
                    </a:lnTo>
                    <a:lnTo>
                      <a:pt x="1" y="0"/>
                    </a:lnTo>
                    <a:close/>
                  </a:path>
                </a:pathLst>
              </a:custGeom>
              <a:solidFill>
                <a:srgbClr val="000000"/>
              </a:solidFill>
              <a:ln w="9525">
                <a:noFill/>
                <a:round/>
                <a:headEnd/>
                <a:tailEnd/>
              </a:ln>
            </p:spPr>
            <p:txBody>
              <a:bodyPr/>
              <a:lstStyle/>
              <a:p>
                <a:endParaRPr lang="en-US"/>
              </a:p>
            </p:txBody>
          </p:sp>
          <p:sp>
            <p:nvSpPr>
              <p:cNvPr id="13347" name="Freeform 36"/>
              <p:cNvSpPr>
                <a:spLocks/>
              </p:cNvSpPr>
              <p:nvPr/>
            </p:nvSpPr>
            <p:spPr bwMode="auto">
              <a:xfrm>
                <a:off x="3195" y="2390"/>
                <a:ext cx="108" cy="314"/>
              </a:xfrm>
              <a:custGeom>
                <a:avLst/>
                <a:gdLst>
                  <a:gd name="T0" fmla="*/ 3 w 108"/>
                  <a:gd name="T1" fmla="*/ 299 h 314"/>
                  <a:gd name="T2" fmla="*/ 14 w 108"/>
                  <a:gd name="T3" fmla="*/ 297 h 314"/>
                  <a:gd name="T4" fmla="*/ 23 w 108"/>
                  <a:gd name="T5" fmla="*/ 295 h 314"/>
                  <a:gd name="T6" fmla="*/ 34 w 108"/>
                  <a:gd name="T7" fmla="*/ 293 h 314"/>
                  <a:gd name="T8" fmla="*/ 45 w 108"/>
                  <a:gd name="T9" fmla="*/ 291 h 314"/>
                  <a:gd name="T10" fmla="*/ 56 w 108"/>
                  <a:gd name="T11" fmla="*/ 286 h 314"/>
                  <a:gd name="T12" fmla="*/ 67 w 108"/>
                  <a:gd name="T13" fmla="*/ 282 h 314"/>
                  <a:gd name="T14" fmla="*/ 82 w 108"/>
                  <a:gd name="T15" fmla="*/ 271 h 314"/>
                  <a:gd name="T16" fmla="*/ 85 w 108"/>
                  <a:gd name="T17" fmla="*/ 260 h 314"/>
                  <a:gd name="T18" fmla="*/ 85 w 108"/>
                  <a:gd name="T19" fmla="*/ 252 h 314"/>
                  <a:gd name="T20" fmla="*/ 84 w 108"/>
                  <a:gd name="T21" fmla="*/ 241 h 314"/>
                  <a:gd name="T22" fmla="*/ 83 w 108"/>
                  <a:gd name="T23" fmla="*/ 229 h 314"/>
                  <a:gd name="T24" fmla="*/ 82 w 108"/>
                  <a:gd name="T25" fmla="*/ 215 h 314"/>
                  <a:gd name="T26" fmla="*/ 78 w 108"/>
                  <a:gd name="T27" fmla="*/ 200 h 314"/>
                  <a:gd name="T28" fmla="*/ 76 w 108"/>
                  <a:gd name="T29" fmla="*/ 184 h 314"/>
                  <a:gd name="T30" fmla="*/ 72 w 108"/>
                  <a:gd name="T31" fmla="*/ 167 h 314"/>
                  <a:gd name="T32" fmla="*/ 68 w 108"/>
                  <a:gd name="T33" fmla="*/ 150 h 314"/>
                  <a:gd name="T34" fmla="*/ 65 w 108"/>
                  <a:gd name="T35" fmla="*/ 132 h 314"/>
                  <a:gd name="T36" fmla="*/ 61 w 108"/>
                  <a:gd name="T37" fmla="*/ 115 h 314"/>
                  <a:gd name="T38" fmla="*/ 57 w 108"/>
                  <a:gd name="T39" fmla="*/ 97 h 314"/>
                  <a:gd name="T40" fmla="*/ 54 w 108"/>
                  <a:gd name="T41" fmla="*/ 81 h 314"/>
                  <a:gd name="T42" fmla="*/ 50 w 108"/>
                  <a:gd name="T43" fmla="*/ 65 h 314"/>
                  <a:gd name="T44" fmla="*/ 48 w 108"/>
                  <a:gd name="T45" fmla="*/ 51 h 314"/>
                  <a:gd name="T46" fmla="*/ 44 w 108"/>
                  <a:gd name="T47" fmla="*/ 37 h 314"/>
                  <a:gd name="T48" fmla="*/ 42 w 108"/>
                  <a:gd name="T49" fmla="*/ 26 h 314"/>
                  <a:gd name="T50" fmla="*/ 39 w 108"/>
                  <a:gd name="T51" fmla="*/ 17 h 314"/>
                  <a:gd name="T52" fmla="*/ 37 w 108"/>
                  <a:gd name="T53" fmla="*/ 7 h 314"/>
                  <a:gd name="T54" fmla="*/ 59 w 108"/>
                  <a:gd name="T55" fmla="*/ 1 h 314"/>
                  <a:gd name="T56" fmla="*/ 61 w 108"/>
                  <a:gd name="T57" fmla="*/ 11 h 314"/>
                  <a:gd name="T58" fmla="*/ 63 w 108"/>
                  <a:gd name="T59" fmla="*/ 20 h 314"/>
                  <a:gd name="T60" fmla="*/ 66 w 108"/>
                  <a:gd name="T61" fmla="*/ 31 h 314"/>
                  <a:gd name="T62" fmla="*/ 69 w 108"/>
                  <a:gd name="T63" fmla="*/ 45 h 314"/>
                  <a:gd name="T64" fmla="*/ 73 w 108"/>
                  <a:gd name="T65" fmla="*/ 60 h 314"/>
                  <a:gd name="T66" fmla="*/ 76 w 108"/>
                  <a:gd name="T67" fmla="*/ 77 h 314"/>
                  <a:gd name="T68" fmla="*/ 80 w 108"/>
                  <a:gd name="T69" fmla="*/ 94 h 314"/>
                  <a:gd name="T70" fmla="*/ 84 w 108"/>
                  <a:gd name="T71" fmla="*/ 112 h 314"/>
                  <a:gd name="T72" fmla="*/ 89 w 108"/>
                  <a:gd name="T73" fmla="*/ 133 h 314"/>
                  <a:gd name="T74" fmla="*/ 93 w 108"/>
                  <a:gd name="T75" fmla="*/ 151 h 314"/>
                  <a:gd name="T76" fmla="*/ 95 w 108"/>
                  <a:gd name="T77" fmla="*/ 171 h 314"/>
                  <a:gd name="T78" fmla="*/ 99 w 108"/>
                  <a:gd name="T79" fmla="*/ 189 h 314"/>
                  <a:gd name="T80" fmla="*/ 102 w 108"/>
                  <a:gd name="T81" fmla="*/ 207 h 314"/>
                  <a:gd name="T82" fmla="*/ 105 w 108"/>
                  <a:gd name="T83" fmla="*/ 223 h 314"/>
                  <a:gd name="T84" fmla="*/ 106 w 108"/>
                  <a:gd name="T85" fmla="*/ 238 h 314"/>
                  <a:gd name="T86" fmla="*/ 107 w 108"/>
                  <a:gd name="T87" fmla="*/ 252 h 314"/>
                  <a:gd name="T88" fmla="*/ 108 w 108"/>
                  <a:gd name="T89" fmla="*/ 263 h 314"/>
                  <a:gd name="T90" fmla="*/ 107 w 108"/>
                  <a:gd name="T91" fmla="*/ 272 h 314"/>
                  <a:gd name="T92" fmla="*/ 105 w 108"/>
                  <a:gd name="T93" fmla="*/ 282 h 314"/>
                  <a:gd name="T94" fmla="*/ 90 w 108"/>
                  <a:gd name="T95" fmla="*/ 292 h 314"/>
                  <a:gd name="T96" fmla="*/ 78 w 108"/>
                  <a:gd name="T97" fmla="*/ 299 h 314"/>
                  <a:gd name="T98" fmla="*/ 68 w 108"/>
                  <a:gd name="T99" fmla="*/ 303 h 314"/>
                  <a:gd name="T100" fmla="*/ 59 w 108"/>
                  <a:gd name="T101" fmla="*/ 306 h 314"/>
                  <a:gd name="T102" fmla="*/ 48 w 108"/>
                  <a:gd name="T103" fmla="*/ 309 h 314"/>
                  <a:gd name="T104" fmla="*/ 36 w 108"/>
                  <a:gd name="T105" fmla="*/ 311 h 314"/>
                  <a:gd name="T106" fmla="*/ 26 w 108"/>
                  <a:gd name="T107" fmla="*/ 312 h 314"/>
                  <a:gd name="T108" fmla="*/ 16 w 108"/>
                  <a:gd name="T109" fmla="*/ 314 h 314"/>
                  <a:gd name="T110" fmla="*/ 6 w 108"/>
                  <a:gd name="T111" fmla="*/ 314 h 314"/>
                  <a:gd name="T112" fmla="*/ 0 w 108"/>
                  <a:gd name="T113" fmla="*/ 299 h 3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
                  <a:gd name="T172" fmla="*/ 0 h 314"/>
                  <a:gd name="T173" fmla="*/ 108 w 108"/>
                  <a:gd name="T174" fmla="*/ 314 h 3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 h="314">
                    <a:moveTo>
                      <a:pt x="0" y="299"/>
                    </a:moveTo>
                    <a:lnTo>
                      <a:pt x="2" y="299"/>
                    </a:lnTo>
                    <a:lnTo>
                      <a:pt x="3" y="299"/>
                    </a:lnTo>
                    <a:lnTo>
                      <a:pt x="6" y="298"/>
                    </a:lnTo>
                    <a:lnTo>
                      <a:pt x="13" y="298"/>
                    </a:lnTo>
                    <a:lnTo>
                      <a:pt x="14" y="297"/>
                    </a:lnTo>
                    <a:lnTo>
                      <a:pt x="17" y="297"/>
                    </a:lnTo>
                    <a:lnTo>
                      <a:pt x="20" y="295"/>
                    </a:lnTo>
                    <a:lnTo>
                      <a:pt x="23" y="295"/>
                    </a:lnTo>
                    <a:lnTo>
                      <a:pt x="27" y="294"/>
                    </a:lnTo>
                    <a:lnTo>
                      <a:pt x="31" y="293"/>
                    </a:lnTo>
                    <a:lnTo>
                      <a:pt x="34" y="293"/>
                    </a:lnTo>
                    <a:lnTo>
                      <a:pt x="38" y="292"/>
                    </a:lnTo>
                    <a:lnTo>
                      <a:pt x="42" y="292"/>
                    </a:lnTo>
                    <a:lnTo>
                      <a:pt x="45" y="291"/>
                    </a:lnTo>
                    <a:lnTo>
                      <a:pt x="49" y="289"/>
                    </a:lnTo>
                    <a:lnTo>
                      <a:pt x="53" y="288"/>
                    </a:lnTo>
                    <a:lnTo>
                      <a:pt x="56" y="286"/>
                    </a:lnTo>
                    <a:lnTo>
                      <a:pt x="60" y="286"/>
                    </a:lnTo>
                    <a:lnTo>
                      <a:pt x="63" y="283"/>
                    </a:lnTo>
                    <a:lnTo>
                      <a:pt x="67" y="282"/>
                    </a:lnTo>
                    <a:lnTo>
                      <a:pt x="72" y="280"/>
                    </a:lnTo>
                    <a:lnTo>
                      <a:pt x="78" y="276"/>
                    </a:lnTo>
                    <a:lnTo>
                      <a:pt x="82" y="271"/>
                    </a:lnTo>
                    <a:lnTo>
                      <a:pt x="85" y="268"/>
                    </a:lnTo>
                    <a:lnTo>
                      <a:pt x="85" y="264"/>
                    </a:lnTo>
                    <a:lnTo>
                      <a:pt x="85" y="260"/>
                    </a:lnTo>
                    <a:lnTo>
                      <a:pt x="85" y="257"/>
                    </a:lnTo>
                    <a:lnTo>
                      <a:pt x="85" y="254"/>
                    </a:lnTo>
                    <a:lnTo>
                      <a:pt x="85" y="252"/>
                    </a:lnTo>
                    <a:lnTo>
                      <a:pt x="85" y="248"/>
                    </a:lnTo>
                    <a:lnTo>
                      <a:pt x="85" y="245"/>
                    </a:lnTo>
                    <a:lnTo>
                      <a:pt x="84" y="241"/>
                    </a:lnTo>
                    <a:lnTo>
                      <a:pt x="84" y="237"/>
                    </a:lnTo>
                    <a:lnTo>
                      <a:pt x="83" y="234"/>
                    </a:lnTo>
                    <a:lnTo>
                      <a:pt x="83" y="229"/>
                    </a:lnTo>
                    <a:lnTo>
                      <a:pt x="82" y="224"/>
                    </a:lnTo>
                    <a:lnTo>
                      <a:pt x="82" y="220"/>
                    </a:lnTo>
                    <a:lnTo>
                      <a:pt x="82" y="215"/>
                    </a:lnTo>
                    <a:lnTo>
                      <a:pt x="80" y="211"/>
                    </a:lnTo>
                    <a:lnTo>
                      <a:pt x="79" y="205"/>
                    </a:lnTo>
                    <a:lnTo>
                      <a:pt x="78" y="200"/>
                    </a:lnTo>
                    <a:lnTo>
                      <a:pt x="77" y="195"/>
                    </a:lnTo>
                    <a:lnTo>
                      <a:pt x="76" y="189"/>
                    </a:lnTo>
                    <a:lnTo>
                      <a:pt x="76" y="184"/>
                    </a:lnTo>
                    <a:lnTo>
                      <a:pt x="74" y="178"/>
                    </a:lnTo>
                    <a:lnTo>
                      <a:pt x="73" y="173"/>
                    </a:lnTo>
                    <a:lnTo>
                      <a:pt x="72" y="167"/>
                    </a:lnTo>
                    <a:lnTo>
                      <a:pt x="71" y="161"/>
                    </a:lnTo>
                    <a:lnTo>
                      <a:pt x="69" y="155"/>
                    </a:lnTo>
                    <a:lnTo>
                      <a:pt x="68" y="150"/>
                    </a:lnTo>
                    <a:lnTo>
                      <a:pt x="67" y="144"/>
                    </a:lnTo>
                    <a:lnTo>
                      <a:pt x="66" y="138"/>
                    </a:lnTo>
                    <a:lnTo>
                      <a:pt x="65" y="132"/>
                    </a:lnTo>
                    <a:lnTo>
                      <a:pt x="65" y="127"/>
                    </a:lnTo>
                    <a:lnTo>
                      <a:pt x="62" y="120"/>
                    </a:lnTo>
                    <a:lnTo>
                      <a:pt x="61" y="115"/>
                    </a:lnTo>
                    <a:lnTo>
                      <a:pt x="60" y="109"/>
                    </a:lnTo>
                    <a:lnTo>
                      <a:pt x="59" y="103"/>
                    </a:lnTo>
                    <a:lnTo>
                      <a:pt x="57" y="97"/>
                    </a:lnTo>
                    <a:lnTo>
                      <a:pt x="56" y="92"/>
                    </a:lnTo>
                    <a:lnTo>
                      <a:pt x="55" y="86"/>
                    </a:lnTo>
                    <a:lnTo>
                      <a:pt x="54" y="81"/>
                    </a:lnTo>
                    <a:lnTo>
                      <a:pt x="53" y="75"/>
                    </a:lnTo>
                    <a:lnTo>
                      <a:pt x="51" y="70"/>
                    </a:lnTo>
                    <a:lnTo>
                      <a:pt x="50" y="65"/>
                    </a:lnTo>
                    <a:lnTo>
                      <a:pt x="49" y="60"/>
                    </a:lnTo>
                    <a:lnTo>
                      <a:pt x="48" y="54"/>
                    </a:lnTo>
                    <a:lnTo>
                      <a:pt x="48" y="51"/>
                    </a:lnTo>
                    <a:lnTo>
                      <a:pt x="46" y="46"/>
                    </a:lnTo>
                    <a:lnTo>
                      <a:pt x="45" y="42"/>
                    </a:lnTo>
                    <a:lnTo>
                      <a:pt x="44" y="37"/>
                    </a:lnTo>
                    <a:lnTo>
                      <a:pt x="43" y="34"/>
                    </a:lnTo>
                    <a:lnTo>
                      <a:pt x="42" y="30"/>
                    </a:lnTo>
                    <a:lnTo>
                      <a:pt x="42" y="26"/>
                    </a:lnTo>
                    <a:lnTo>
                      <a:pt x="40" y="23"/>
                    </a:lnTo>
                    <a:lnTo>
                      <a:pt x="40" y="20"/>
                    </a:lnTo>
                    <a:lnTo>
                      <a:pt x="39" y="17"/>
                    </a:lnTo>
                    <a:lnTo>
                      <a:pt x="39" y="14"/>
                    </a:lnTo>
                    <a:lnTo>
                      <a:pt x="37" y="9"/>
                    </a:lnTo>
                    <a:lnTo>
                      <a:pt x="37" y="7"/>
                    </a:lnTo>
                    <a:lnTo>
                      <a:pt x="37" y="5"/>
                    </a:lnTo>
                    <a:lnTo>
                      <a:pt x="59" y="0"/>
                    </a:lnTo>
                    <a:lnTo>
                      <a:pt x="59" y="1"/>
                    </a:lnTo>
                    <a:lnTo>
                      <a:pt x="59" y="3"/>
                    </a:lnTo>
                    <a:lnTo>
                      <a:pt x="59" y="6"/>
                    </a:lnTo>
                    <a:lnTo>
                      <a:pt x="61" y="11"/>
                    </a:lnTo>
                    <a:lnTo>
                      <a:pt x="61" y="13"/>
                    </a:lnTo>
                    <a:lnTo>
                      <a:pt x="62" y="17"/>
                    </a:lnTo>
                    <a:lnTo>
                      <a:pt x="63" y="20"/>
                    </a:lnTo>
                    <a:lnTo>
                      <a:pt x="65" y="24"/>
                    </a:lnTo>
                    <a:lnTo>
                      <a:pt x="65" y="26"/>
                    </a:lnTo>
                    <a:lnTo>
                      <a:pt x="66" y="31"/>
                    </a:lnTo>
                    <a:lnTo>
                      <a:pt x="67" y="36"/>
                    </a:lnTo>
                    <a:lnTo>
                      <a:pt x="68" y="41"/>
                    </a:lnTo>
                    <a:lnTo>
                      <a:pt x="69" y="45"/>
                    </a:lnTo>
                    <a:lnTo>
                      <a:pt x="69" y="49"/>
                    </a:lnTo>
                    <a:lnTo>
                      <a:pt x="71" y="54"/>
                    </a:lnTo>
                    <a:lnTo>
                      <a:pt x="73" y="60"/>
                    </a:lnTo>
                    <a:lnTo>
                      <a:pt x="74" y="65"/>
                    </a:lnTo>
                    <a:lnTo>
                      <a:pt x="76" y="71"/>
                    </a:lnTo>
                    <a:lnTo>
                      <a:pt x="76" y="77"/>
                    </a:lnTo>
                    <a:lnTo>
                      <a:pt x="78" y="83"/>
                    </a:lnTo>
                    <a:lnTo>
                      <a:pt x="79" y="88"/>
                    </a:lnTo>
                    <a:lnTo>
                      <a:pt x="80" y="94"/>
                    </a:lnTo>
                    <a:lnTo>
                      <a:pt x="82" y="100"/>
                    </a:lnTo>
                    <a:lnTo>
                      <a:pt x="83" y="108"/>
                    </a:lnTo>
                    <a:lnTo>
                      <a:pt x="84" y="112"/>
                    </a:lnTo>
                    <a:lnTo>
                      <a:pt x="85" y="120"/>
                    </a:lnTo>
                    <a:lnTo>
                      <a:pt x="88" y="126"/>
                    </a:lnTo>
                    <a:lnTo>
                      <a:pt x="89" y="133"/>
                    </a:lnTo>
                    <a:lnTo>
                      <a:pt x="90" y="139"/>
                    </a:lnTo>
                    <a:lnTo>
                      <a:pt x="91" y="145"/>
                    </a:lnTo>
                    <a:lnTo>
                      <a:pt x="93" y="151"/>
                    </a:lnTo>
                    <a:lnTo>
                      <a:pt x="93" y="158"/>
                    </a:lnTo>
                    <a:lnTo>
                      <a:pt x="94" y="165"/>
                    </a:lnTo>
                    <a:lnTo>
                      <a:pt x="95" y="171"/>
                    </a:lnTo>
                    <a:lnTo>
                      <a:pt x="96" y="177"/>
                    </a:lnTo>
                    <a:lnTo>
                      <a:pt x="99" y="183"/>
                    </a:lnTo>
                    <a:lnTo>
                      <a:pt x="99" y="189"/>
                    </a:lnTo>
                    <a:lnTo>
                      <a:pt x="100" y="195"/>
                    </a:lnTo>
                    <a:lnTo>
                      <a:pt x="101" y="201"/>
                    </a:lnTo>
                    <a:lnTo>
                      <a:pt x="102" y="207"/>
                    </a:lnTo>
                    <a:lnTo>
                      <a:pt x="102" y="212"/>
                    </a:lnTo>
                    <a:lnTo>
                      <a:pt x="103" y="218"/>
                    </a:lnTo>
                    <a:lnTo>
                      <a:pt x="105" y="223"/>
                    </a:lnTo>
                    <a:lnTo>
                      <a:pt x="106" y="229"/>
                    </a:lnTo>
                    <a:lnTo>
                      <a:pt x="106" y="234"/>
                    </a:lnTo>
                    <a:lnTo>
                      <a:pt x="106" y="238"/>
                    </a:lnTo>
                    <a:lnTo>
                      <a:pt x="107" y="242"/>
                    </a:lnTo>
                    <a:lnTo>
                      <a:pt x="107" y="247"/>
                    </a:lnTo>
                    <a:lnTo>
                      <a:pt x="107" y="252"/>
                    </a:lnTo>
                    <a:lnTo>
                      <a:pt x="107" y="255"/>
                    </a:lnTo>
                    <a:lnTo>
                      <a:pt x="107" y="259"/>
                    </a:lnTo>
                    <a:lnTo>
                      <a:pt x="108" y="263"/>
                    </a:lnTo>
                    <a:lnTo>
                      <a:pt x="107" y="266"/>
                    </a:lnTo>
                    <a:lnTo>
                      <a:pt x="107" y="269"/>
                    </a:lnTo>
                    <a:lnTo>
                      <a:pt x="107" y="272"/>
                    </a:lnTo>
                    <a:lnTo>
                      <a:pt x="107" y="275"/>
                    </a:lnTo>
                    <a:lnTo>
                      <a:pt x="106" y="278"/>
                    </a:lnTo>
                    <a:lnTo>
                      <a:pt x="105" y="282"/>
                    </a:lnTo>
                    <a:lnTo>
                      <a:pt x="100" y="286"/>
                    </a:lnTo>
                    <a:lnTo>
                      <a:pt x="95" y="289"/>
                    </a:lnTo>
                    <a:lnTo>
                      <a:pt x="90" y="292"/>
                    </a:lnTo>
                    <a:lnTo>
                      <a:pt x="85" y="297"/>
                    </a:lnTo>
                    <a:lnTo>
                      <a:pt x="82" y="298"/>
                    </a:lnTo>
                    <a:lnTo>
                      <a:pt x="78" y="299"/>
                    </a:lnTo>
                    <a:lnTo>
                      <a:pt x="76" y="300"/>
                    </a:lnTo>
                    <a:lnTo>
                      <a:pt x="72" y="301"/>
                    </a:lnTo>
                    <a:lnTo>
                      <a:pt x="68" y="303"/>
                    </a:lnTo>
                    <a:lnTo>
                      <a:pt x="65" y="304"/>
                    </a:lnTo>
                    <a:lnTo>
                      <a:pt x="62" y="305"/>
                    </a:lnTo>
                    <a:lnTo>
                      <a:pt x="59" y="306"/>
                    </a:lnTo>
                    <a:lnTo>
                      <a:pt x="55" y="308"/>
                    </a:lnTo>
                    <a:lnTo>
                      <a:pt x="51" y="309"/>
                    </a:lnTo>
                    <a:lnTo>
                      <a:pt x="48" y="309"/>
                    </a:lnTo>
                    <a:lnTo>
                      <a:pt x="44" y="310"/>
                    </a:lnTo>
                    <a:lnTo>
                      <a:pt x="40" y="310"/>
                    </a:lnTo>
                    <a:lnTo>
                      <a:pt x="36" y="311"/>
                    </a:lnTo>
                    <a:lnTo>
                      <a:pt x="33" y="311"/>
                    </a:lnTo>
                    <a:lnTo>
                      <a:pt x="29" y="312"/>
                    </a:lnTo>
                    <a:lnTo>
                      <a:pt x="26" y="312"/>
                    </a:lnTo>
                    <a:lnTo>
                      <a:pt x="23" y="312"/>
                    </a:lnTo>
                    <a:lnTo>
                      <a:pt x="20" y="312"/>
                    </a:lnTo>
                    <a:lnTo>
                      <a:pt x="16" y="314"/>
                    </a:lnTo>
                    <a:lnTo>
                      <a:pt x="13" y="314"/>
                    </a:lnTo>
                    <a:lnTo>
                      <a:pt x="10" y="314"/>
                    </a:lnTo>
                    <a:lnTo>
                      <a:pt x="6" y="314"/>
                    </a:lnTo>
                    <a:lnTo>
                      <a:pt x="4" y="314"/>
                    </a:lnTo>
                    <a:lnTo>
                      <a:pt x="0" y="299"/>
                    </a:lnTo>
                    <a:close/>
                  </a:path>
                </a:pathLst>
              </a:custGeom>
              <a:solidFill>
                <a:srgbClr val="FF00B3"/>
              </a:solidFill>
              <a:ln w="9525">
                <a:noFill/>
                <a:round/>
                <a:headEnd/>
                <a:tailEnd/>
              </a:ln>
            </p:spPr>
            <p:txBody>
              <a:bodyPr/>
              <a:lstStyle/>
              <a:p>
                <a:endParaRPr lang="en-US"/>
              </a:p>
            </p:txBody>
          </p:sp>
          <p:sp>
            <p:nvSpPr>
              <p:cNvPr id="13348" name="Freeform 37"/>
              <p:cNvSpPr>
                <a:spLocks/>
              </p:cNvSpPr>
              <p:nvPr/>
            </p:nvSpPr>
            <p:spPr bwMode="auto">
              <a:xfrm>
                <a:off x="3462" y="2820"/>
                <a:ext cx="119" cy="291"/>
              </a:xfrm>
              <a:custGeom>
                <a:avLst/>
                <a:gdLst>
                  <a:gd name="T0" fmla="*/ 15 w 119"/>
                  <a:gd name="T1" fmla="*/ 290 h 291"/>
                  <a:gd name="T2" fmla="*/ 12 w 119"/>
                  <a:gd name="T3" fmla="*/ 284 h 291"/>
                  <a:gd name="T4" fmla="*/ 8 w 119"/>
                  <a:gd name="T5" fmla="*/ 276 h 291"/>
                  <a:gd name="T6" fmla="*/ 6 w 119"/>
                  <a:gd name="T7" fmla="*/ 269 h 291"/>
                  <a:gd name="T8" fmla="*/ 4 w 119"/>
                  <a:gd name="T9" fmla="*/ 261 h 291"/>
                  <a:gd name="T10" fmla="*/ 1 w 119"/>
                  <a:gd name="T11" fmla="*/ 252 h 291"/>
                  <a:gd name="T12" fmla="*/ 1 w 119"/>
                  <a:gd name="T13" fmla="*/ 241 h 291"/>
                  <a:gd name="T14" fmla="*/ 0 w 119"/>
                  <a:gd name="T15" fmla="*/ 230 h 291"/>
                  <a:gd name="T16" fmla="*/ 0 w 119"/>
                  <a:gd name="T17" fmla="*/ 221 h 291"/>
                  <a:gd name="T18" fmla="*/ 0 w 119"/>
                  <a:gd name="T19" fmla="*/ 213 h 291"/>
                  <a:gd name="T20" fmla="*/ 0 w 119"/>
                  <a:gd name="T21" fmla="*/ 207 h 291"/>
                  <a:gd name="T22" fmla="*/ 1 w 119"/>
                  <a:gd name="T23" fmla="*/ 200 h 291"/>
                  <a:gd name="T24" fmla="*/ 2 w 119"/>
                  <a:gd name="T25" fmla="*/ 193 h 291"/>
                  <a:gd name="T26" fmla="*/ 4 w 119"/>
                  <a:gd name="T27" fmla="*/ 184 h 291"/>
                  <a:gd name="T28" fmla="*/ 6 w 119"/>
                  <a:gd name="T29" fmla="*/ 177 h 291"/>
                  <a:gd name="T30" fmla="*/ 8 w 119"/>
                  <a:gd name="T31" fmla="*/ 168 h 291"/>
                  <a:gd name="T32" fmla="*/ 11 w 119"/>
                  <a:gd name="T33" fmla="*/ 161 h 291"/>
                  <a:gd name="T34" fmla="*/ 13 w 119"/>
                  <a:gd name="T35" fmla="*/ 151 h 291"/>
                  <a:gd name="T36" fmla="*/ 18 w 119"/>
                  <a:gd name="T37" fmla="*/ 143 h 291"/>
                  <a:gd name="T38" fmla="*/ 22 w 119"/>
                  <a:gd name="T39" fmla="*/ 134 h 291"/>
                  <a:gd name="T40" fmla="*/ 25 w 119"/>
                  <a:gd name="T41" fmla="*/ 126 h 291"/>
                  <a:gd name="T42" fmla="*/ 30 w 119"/>
                  <a:gd name="T43" fmla="*/ 116 h 291"/>
                  <a:gd name="T44" fmla="*/ 35 w 119"/>
                  <a:gd name="T45" fmla="*/ 108 h 291"/>
                  <a:gd name="T46" fmla="*/ 39 w 119"/>
                  <a:gd name="T47" fmla="*/ 99 h 291"/>
                  <a:gd name="T48" fmla="*/ 44 w 119"/>
                  <a:gd name="T49" fmla="*/ 92 h 291"/>
                  <a:gd name="T50" fmla="*/ 47 w 119"/>
                  <a:gd name="T51" fmla="*/ 85 h 291"/>
                  <a:gd name="T52" fmla="*/ 52 w 119"/>
                  <a:gd name="T53" fmla="*/ 78 h 291"/>
                  <a:gd name="T54" fmla="*/ 57 w 119"/>
                  <a:gd name="T55" fmla="*/ 70 h 291"/>
                  <a:gd name="T56" fmla="*/ 61 w 119"/>
                  <a:gd name="T57" fmla="*/ 64 h 291"/>
                  <a:gd name="T58" fmla="*/ 65 w 119"/>
                  <a:gd name="T59" fmla="*/ 58 h 291"/>
                  <a:gd name="T60" fmla="*/ 70 w 119"/>
                  <a:gd name="T61" fmla="*/ 50 h 291"/>
                  <a:gd name="T62" fmla="*/ 79 w 119"/>
                  <a:gd name="T63" fmla="*/ 40 h 291"/>
                  <a:gd name="T64" fmla="*/ 86 w 119"/>
                  <a:gd name="T65" fmla="*/ 31 h 291"/>
                  <a:gd name="T66" fmla="*/ 92 w 119"/>
                  <a:gd name="T67" fmla="*/ 23 h 291"/>
                  <a:gd name="T68" fmla="*/ 98 w 119"/>
                  <a:gd name="T69" fmla="*/ 17 h 291"/>
                  <a:gd name="T70" fmla="*/ 105 w 119"/>
                  <a:gd name="T71" fmla="*/ 10 h 291"/>
                  <a:gd name="T72" fmla="*/ 114 w 119"/>
                  <a:gd name="T73" fmla="*/ 2 h 291"/>
                  <a:gd name="T74" fmla="*/ 118 w 119"/>
                  <a:gd name="T75" fmla="*/ 0 h 291"/>
                  <a:gd name="T76" fmla="*/ 64 w 119"/>
                  <a:gd name="T77" fmla="*/ 271 h 291"/>
                  <a:gd name="T78" fmla="*/ 16 w 119"/>
                  <a:gd name="T79" fmla="*/ 291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291"/>
                  <a:gd name="T122" fmla="*/ 119 w 119"/>
                  <a:gd name="T123" fmla="*/ 291 h 2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291">
                    <a:moveTo>
                      <a:pt x="16" y="291"/>
                    </a:moveTo>
                    <a:lnTo>
                      <a:pt x="15" y="290"/>
                    </a:lnTo>
                    <a:lnTo>
                      <a:pt x="13" y="287"/>
                    </a:lnTo>
                    <a:lnTo>
                      <a:pt x="12" y="284"/>
                    </a:lnTo>
                    <a:lnTo>
                      <a:pt x="10" y="279"/>
                    </a:lnTo>
                    <a:lnTo>
                      <a:pt x="8" y="276"/>
                    </a:lnTo>
                    <a:lnTo>
                      <a:pt x="7" y="273"/>
                    </a:lnTo>
                    <a:lnTo>
                      <a:pt x="6" y="269"/>
                    </a:lnTo>
                    <a:lnTo>
                      <a:pt x="5" y="265"/>
                    </a:lnTo>
                    <a:lnTo>
                      <a:pt x="4" y="261"/>
                    </a:lnTo>
                    <a:lnTo>
                      <a:pt x="2" y="257"/>
                    </a:lnTo>
                    <a:lnTo>
                      <a:pt x="1" y="252"/>
                    </a:lnTo>
                    <a:lnTo>
                      <a:pt x="1" y="247"/>
                    </a:lnTo>
                    <a:lnTo>
                      <a:pt x="1" y="241"/>
                    </a:lnTo>
                    <a:lnTo>
                      <a:pt x="0" y="236"/>
                    </a:lnTo>
                    <a:lnTo>
                      <a:pt x="0" y="230"/>
                    </a:lnTo>
                    <a:lnTo>
                      <a:pt x="0" y="224"/>
                    </a:lnTo>
                    <a:lnTo>
                      <a:pt x="0" y="221"/>
                    </a:lnTo>
                    <a:lnTo>
                      <a:pt x="0" y="217"/>
                    </a:lnTo>
                    <a:lnTo>
                      <a:pt x="0" y="213"/>
                    </a:lnTo>
                    <a:lnTo>
                      <a:pt x="0" y="211"/>
                    </a:lnTo>
                    <a:lnTo>
                      <a:pt x="0" y="207"/>
                    </a:lnTo>
                    <a:lnTo>
                      <a:pt x="1" y="204"/>
                    </a:lnTo>
                    <a:lnTo>
                      <a:pt x="1" y="200"/>
                    </a:lnTo>
                    <a:lnTo>
                      <a:pt x="2" y="196"/>
                    </a:lnTo>
                    <a:lnTo>
                      <a:pt x="2" y="193"/>
                    </a:lnTo>
                    <a:lnTo>
                      <a:pt x="4" y="189"/>
                    </a:lnTo>
                    <a:lnTo>
                      <a:pt x="4" y="184"/>
                    </a:lnTo>
                    <a:lnTo>
                      <a:pt x="5" y="182"/>
                    </a:lnTo>
                    <a:lnTo>
                      <a:pt x="6" y="177"/>
                    </a:lnTo>
                    <a:lnTo>
                      <a:pt x="7" y="173"/>
                    </a:lnTo>
                    <a:lnTo>
                      <a:pt x="8" y="168"/>
                    </a:lnTo>
                    <a:lnTo>
                      <a:pt x="10" y="165"/>
                    </a:lnTo>
                    <a:lnTo>
                      <a:pt x="11" y="161"/>
                    </a:lnTo>
                    <a:lnTo>
                      <a:pt x="12" y="156"/>
                    </a:lnTo>
                    <a:lnTo>
                      <a:pt x="13" y="151"/>
                    </a:lnTo>
                    <a:lnTo>
                      <a:pt x="16" y="148"/>
                    </a:lnTo>
                    <a:lnTo>
                      <a:pt x="18" y="143"/>
                    </a:lnTo>
                    <a:lnTo>
                      <a:pt x="19" y="139"/>
                    </a:lnTo>
                    <a:lnTo>
                      <a:pt x="22" y="134"/>
                    </a:lnTo>
                    <a:lnTo>
                      <a:pt x="24" y="131"/>
                    </a:lnTo>
                    <a:lnTo>
                      <a:pt x="25" y="126"/>
                    </a:lnTo>
                    <a:lnTo>
                      <a:pt x="28" y="121"/>
                    </a:lnTo>
                    <a:lnTo>
                      <a:pt x="30" y="116"/>
                    </a:lnTo>
                    <a:lnTo>
                      <a:pt x="33" y="113"/>
                    </a:lnTo>
                    <a:lnTo>
                      <a:pt x="35" y="108"/>
                    </a:lnTo>
                    <a:lnTo>
                      <a:pt x="36" y="103"/>
                    </a:lnTo>
                    <a:lnTo>
                      <a:pt x="39" y="99"/>
                    </a:lnTo>
                    <a:lnTo>
                      <a:pt x="42" y="96"/>
                    </a:lnTo>
                    <a:lnTo>
                      <a:pt x="44" y="92"/>
                    </a:lnTo>
                    <a:lnTo>
                      <a:pt x="46" y="87"/>
                    </a:lnTo>
                    <a:lnTo>
                      <a:pt x="47" y="85"/>
                    </a:lnTo>
                    <a:lnTo>
                      <a:pt x="51" y="81"/>
                    </a:lnTo>
                    <a:lnTo>
                      <a:pt x="52" y="78"/>
                    </a:lnTo>
                    <a:lnTo>
                      <a:pt x="55" y="74"/>
                    </a:lnTo>
                    <a:lnTo>
                      <a:pt x="57" y="70"/>
                    </a:lnTo>
                    <a:lnTo>
                      <a:pt x="59" y="68"/>
                    </a:lnTo>
                    <a:lnTo>
                      <a:pt x="61" y="64"/>
                    </a:lnTo>
                    <a:lnTo>
                      <a:pt x="63" y="62"/>
                    </a:lnTo>
                    <a:lnTo>
                      <a:pt x="65" y="58"/>
                    </a:lnTo>
                    <a:lnTo>
                      <a:pt x="67" y="56"/>
                    </a:lnTo>
                    <a:lnTo>
                      <a:pt x="70" y="50"/>
                    </a:lnTo>
                    <a:lnTo>
                      <a:pt x="75" y="45"/>
                    </a:lnTo>
                    <a:lnTo>
                      <a:pt x="79" y="40"/>
                    </a:lnTo>
                    <a:lnTo>
                      <a:pt x="82" y="35"/>
                    </a:lnTo>
                    <a:lnTo>
                      <a:pt x="86" y="31"/>
                    </a:lnTo>
                    <a:lnTo>
                      <a:pt x="90" y="28"/>
                    </a:lnTo>
                    <a:lnTo>
                      <a:pt x="92" y="23"/>
                    </a:lnTo>
                    <a:lnTo>
                      <a:pt x="96" y="21"/>
                    </a:lnTo>
                    <a:lnTo>
                      <a:pt x="98" y="17"/>
                    </a:lnTo>
                    <a:lnTo>
                      <a:pt x="102" y="15"/>
                    </a:lnTo>
                    <a:lnTo>
                      <a:pt x="105" y="10"/>
                    </a:lnTo>
                    <a:lnTo>
                      <a:pt x="110" y="6"/>
                    </a:lnTo>
                    <a:lnTo>
                      <a:pt x="114" y="2"/>
                    </a:lnTo>
                    <a:lnTo>
                      <a:pt x="116" y="1"/>
                    </a:lnTo>
                    <a:lnTo>
                      <a:pt x="118" y="0"/>
                    </a:lnTo>
                    <a:lnTo>
                      <a:pt x="119" y="0"/>
                    </a:lnTo>
                    <a:lnTo>
                      <a:pt x="64" y="271"/>
                    </a:lnTo>
                    <a:lnTo>
                      <a:pt x="16" y="291"/>
                    </a:lnTo>
                    <a:close/>
                  </a:path>
                </a:pathLst>
              </a:custGeom>
              <a:solidFill>
                <a:srgbClr val="85D185"/>
              </a:solidFill>
              <a:ln w="9525">
                <a:noFill/>
                <a:round/>
                <a:headEnd/>
                <a:tailEnd/>
              </a:ln>
            </p:spPr>
            <p:txBody>
              <a:bodyPr/>
              <a:lstStyle/>
              <a:p>
                <a:endParaRPr lang="en-US"/>
              </a:p>
            </p:txBody>
          </p:sp>
          <p:sp>
            <p:nvSpPr>
              <p:cNvPr id="13349" name="Freeform 38"/>
              <p:cNvSpPr>
                <a:spLocks/>
              </p:cNvSpPr>
              <p:nvPr/>
            </p:nvSpPr>
            <p:spPr bwMode="auto">
              <a:xfrm>
                <a:off x="3313" y="2814"/>
                <a:ext cx="170" cy="305"/>
              </a:xfrm>
              <a:custGeom>
                <a:avLst/>
                <a:gdLst>
                  <a:gd name="T0" fmla="*/ 23 w 170"/>
                  <a:gd name="T1" fmla="*/ 300 h 305"/>
                  <a:gd name="T2" fmla="*/ 19 w 170"/>
                  <a:gd name="T3" fmla="*/ 293 h 305"/>
                  <a:gd name="T4" fmla="*/ 17 w 170"/>
                  <a:gd name="T5" fmla="*/ 283 h 305"/>
                  <a:gd name="T6" fmla="*/ 14 w 170"/>
                  <a:gd name="T7" fmla="*/ 276 h 305"/>
                  <a:gd name="T8" fmla="*/ 13 w 170"/>
                  <a:gd name="T9" fmla="*/ 270 h 305"/>
                  <a:gd name="T10" fmla="*/ 12 w 170"/>
                  <a:gd name="T11" fmla="*/ 263 h 305"/>
                  <a:gd name="T12" fmla="*/ 10 w 170"/>
                  <a:gd name="T13" fmla="*/ 257 h 305"/>
                  <a:gd name="T14" fmla="*/ 8 w 170"/>
                  <a:gd name="T15" fmla="*/ 250 h 305"/>
                  <a:gd name="T16" fmla="*/ 7 w 170"/>
                  <a:gd name="T17" fmla="*/ 242 h 305"/>
                  <a:gd name="T18" fmla="*/ 5 w 170"/>
                  <a:gd name="T19" fmla="*/ 234 h 305"/>
                  <a:gd name="T20" fmla="*/ 4 w 170"/>
                  <a:gd name="T21" fmla="*/ 227 h 305"/>
                  <a:gd name="T22" fmla="*/ 2 w 170"/>
                  <a:gd name="T23" fmla="*/ 218 h 305"/>
                  <a:gd name="T24" fmla="*/ 2 w 170"/>
                  <a:gd name="T25" fmla="*/ 208 h 305"/>
                  <a:gd name="T26" fmla="*/ 1 w 170"/>
                  <a:gd name="T27" fmla="*/ 200 h 305"/>
                  <a:gd name="T28" fmla="*/ 1 w 170"/>
                  <a:gd name="T29" fmla="*/ 191 h 305"/>
                  <a:gd name="T30" fmla="*/ 0 w 170"/>
                  <a:gd name="T31" fmla="*/ 183 h 305"/>
                  <a:gd name="T32" fmla="*/ 0 w 170"/>
                  <a:gd name="T33" fmla="*/ 173 h 305"/>
                  <a:gd name="T34" fmla="*/ 1 w 170"/>
                  <a:gd name="T35" fmla="*/ 165 h 305"/>
                  <a:gd name="T36" fmla="*/ 1 w 170"/>
                  <a:gd name="T37" fmla="*/ 156 h 305"/>
                  <a:gd name="T38" fmla="*/ 2 w 170"/>
                  <a:gd name="T39" fmla="*/ 148 h 305"/>
                  <a:gd name="T40" fmla="*/ 4 w 170"/>
                  <a:gd name="T41" fmla="*/ 138 h 305"/>
                  <a:gd name="T42" fmla="*/ 6 w 170"/>
                  <a:gd name="T43" fmla="*/ 131 h 305"/>
                  <a:gd name="T44" fmla="*/ 8 w 170"/>
                  <a:gd name="T45" fmla="*/ 122 h 305"/>
                  <a:gd name="T46" fmla="*/ 11 w 170"/>
                  <a:gd name="T47" fmla="*/ 115 h 305"/>
                  <a:gd name="T48" fmla="*/ 14 w 170"/>
                  <a:gd name="T49" fmla="*/ 107 h 305"/>
                  <a:gd name="T50" fmla="*/ 18 w 170"/>
                  <a:gd name="T51" fmla="*/ 99 h 305"/>
                  <a:gd name="T52" fmla="*/ 23 w 170"/>
                  <a:gd name="T53" fmla="*/ 93 h 305"/>
                  <a:gd name="T54" fmla="*/ 29 w 170"/>
                  <a:gd name="T55" fmla="*/ 86 h 305"/>
                  <a:gd name="T56" fmla="*/ 34 w 170"/>
                  <a:gd name="T57" fmla="*/ 80 h 305"/>
                  <a:gd name="T58" fmla="*/ 42 w 170"/>
                  <a:gd name="T59" fmla="*/ 70 h 305"/>
                  <a:gd name="T60" fmla="*/ 53 w 170"/>
                  <a:gd name="T61" fmla="*/ 60 h 305"/>
                  <a:gd name="T62" fmla="*/ 62 w 170"/>
                  <a:gd name="T63" fmla="*/ 52 h 305"/>
                  <a:gd name="T64" fmla="*/ 68 w 170"/>
                  <a:gd name="T65" fmla="*/ 48 h 305"/>
                  <a:gd name="T66" fmla="*/ 77 w 170"/>
                  <a:gd name="T67" fmla="*/ 41 h 305"/>
                  <a:gd name="T68" fmla="*/ 86 w 170"/>
                  <a:gd name="T69" fmla="*/ 35 h 305"/>
                  <a:gd name="T70" fmla="*/ 92 w 170"/>
                  <a:gd name="T71" fmla="*/ 33 h 305"/>
                  <a:gd name="T72" fmla="*/ 101 w 170"/>
                  <a:gd name="T73" fmla="*/ 27 h 305"/>
                  <a:gd name="T74" fmla="*/ 111 w 170"/>
                  <a:gd name="T75" fmla="*/ 21 h 305"/>
                  <a:gd name="T76" fmla="*/ 124 w 170"/>
                  <a:gd name="T77" fmla="*/ 16 h 305"/>
                  <a:gd name="T78" fmla="*/ 133 w 170"/>
                  <a:gd name="T79" fmla="*/ 11 h 305"/>
                  <a:gd name="T80" fmla="*/ 142 w 170"/>
                  <a:gd name="T81" fmla="*/ 7 h 305"/>
                  <a:gd name="T82" fmla="*/ 150 w 170"/>
                  <a:gd name="T83" fmla="*/ 5 h 305"/>
                  <a:gd name="T84" fmla="*/ 156 w 170"/>
                  <a:gd name="T85" fmla="*/ 2 h 305"/>
                  <a:gd name="T86" fmla="*/ 162 w 170"/>
                  <a:gd name="T87" fmla="*/ 0 h 305"/>
                  <a:gd name="T88" fmla="*/ 168 w 170"/>
                  <a:gd name="T89" fmla="*/ 0 h 305"/>
                  <a:gd name="T90" fmla="*/ 62 w 170"/>
                  <a:gd name="T91" fmla="*/ 154 h 305"/>
                  <a:gd name="T92" fmla="*/ 24 w 170"/>
                  <a:gd name="T93" fmla="*/ 303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0"/>
                  <a:gd name="T142" fmla="*/ 0 h 305"/>
                  <a:gd name="T143" fmla="*/ 170 w 170"/>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0" h="305">
                    <a:moveTo>
                      <a:pt x="24" y="303"/>
                    </a:moveTo>
                    <a:lnTo>
                      <a:pt x="23" y="300"/>
                    </a:lnTo>
                    <a:lnTo>
                      <a:pt x="22" y="297"/>
                    </a:lnTo>
                    <a:lnTo>
                      <a:pt x="19" y="293"/>
                    </a:lnTo>
                    <a:lnTo>
                      <a:pt x="19" y="288"/>
                    </a:lnTo>
                    <a:lnTo>
                      <a:pt x="17" y="283"/>
                    </a:lnTo>
                    <a:lnTo>
                      <a:pt x="16" y="279"/>
                    </a:lnTo>
                    <a:lnTo>
                      <a:pt x="14" y="276"/>
                    </a:lnTo>
                    <a:lnTo>
                      <a:pt x="14" y="273"/>
                    </a:lnTo>
                    <a:lnTo>
                      <a:pt x="13" y="270"/>
                    </a:lnTo>
                    <a:lnTo>
                      <a:pt x="13" y="267"/>
                    </a:lnTo>
                    <a:lnTo>
                      <a:pt x="12" y="263"/>
                    </a:lnTo>
                    <a:lnTo>
                      <a:pt x="11" y="259"/>
                    </a:lnTo>
                    <a:lnTo>
                      <a:pt x="10" y="257"/>
                    </a:lnTo>
                    <a:lnTo>
                      <a:pt x="10" y="253"/>
                    </a:lnTo>
                    <a:lnTo>
                      <a:pt x="8" y="250"/>
                    </a:lnTo>
                    <a:lnTo>
                      <a:pt x="8" y="246"/>
                    </a:lnTo>
                    <a:lnTo>
                      <a:pt x="7" y="242"/>
                    </a:lnTo>
                    <a:lnTo>
                      <a:pt x="6" y="239"/>
                    </a:lnTo>
                    <a:lnTo>
                      <a:pt x="5" y="234"/>
                    </a:lnTo>
                    <a:lnTo>
                      <a:pt x="5" y="230"/>
                    </a:lnTo>
                    <a:lnTo>
                      <a:pt x="4" y="227"/>
                    </a:lnTo>
                    <a:lnTo>
                      <a:pt x="4" y="223"/>
                    </a:lnTo>
                    <a:lnTo>
                      <a:pt x="2" y="218"/>
                    </a:lnTo>
                    <a:lnTo>
                      <a:pt x="2" y="213"/>
                    </a:lnTo>
                    <a:lnTo>
                      <a:pt x="2" y="208"/>
                    </a:lnTo>
                    <a:lnTo>
                      <a:pt x="2" y="205"/>
                    </a:lnTo>
                    <a:lnTo>
                      <a:pt x="1" y="200"/>
                    </a:lnTo>
                    <a:lnTo>
                      <a:pt x="1" y="196"/>
                    </a:lnTo>
                    <a:lnTo>
                      <a:pt x="1" y="191"/>
                    </a:lnTo>
                    <a:lnTo>
                      <a:pt x="1" y="188"/>
                    </a:lnTo>
                    <a:lnTo>
                      <a:pt x="0" y="183"/>
                    </a:lnTo>
                    <a:lnTo>
                      <a:pt x="0" y="178"/>
                    </a:lnTo>
                    <a:lnTo>
                      <a:pt x="0" y="173"/>
                    </a:lnTo>
                    <a:lnTo>
                      <a:pt x="1" y="170"/>
                    </a:lnTo>
                    <a:lnTo>
                      <a:pt x="1" y="165"/>
                    </a:lnTo>
                    <a:lnTo>
                      <a:pt x="1" y="161"/>
                    </a:lnTo>
                    <a:lnTo>
                      <a:pt x="1" y="156"/>
                    </a:lnTo>
                    <a:lnTo>
                      <a:pt x="2" y="153"/>
                    </a:lnTo>
                    <a:lnTo>
                      <a:pt x="2" y="148"/>
                    </a:lnTo>
                    <a:lnTo>
                      <a:pt x="2" y="144"/>
                    </a:lnTo>
                    <a:lnTo>
                      <a:pt x="4" y="138"/>
                    </a:lnTo>
                    <a:lnTo>
                      <a:pt x="5" y="134"/>
                    </a:lnTo>
                    <a:lnTo>
                      <a:pt x="6" y="131"/>
                    </a:lnTo>
                    <a:lnTo>
                      <a:pt x="7" y="127"/>
                    </a:lnTo>
                    <a:lnTo>
                      <a:pt x="8" y="122"/>
                    </a:lnTo>
                    <a:lnTo>
                      <a:pt x="10" y="119"/>
                    </a:lnTo>
                    <a:lnTo>
                      <a:pt x="11" y="115"/>
                    </a:lnTo>
                    <a:lnTo>
                      <a:pt x="13" y="110"/>
                    </a:lnTo>
                    <a:lnTo>
                      <a:pt x="14" y="107"/>
                    </a:lnTo>
                    <a:lnTo>
                      <a:pt x="17" y="104"/>
                    </a:lnTo>
                    <a:lnTo>
                      <a:pt x="18" y="99"/>
                    </a:lnTo>
                    <a:lnTo>
                      <a:pt x="21" y="97"/>
                    </a:lnTo>
                    <a:lnTo>
                      <a:pt x="23" y="93"/>
                    </a:lnTo>
                    <a:lnTo>
                      <a:pt x="27" y="90"/>
                    </a:lnTo>
                    <a:lnTo>
                      <a:pt x="29" y="86"/>
                    </a:lnTo>
                    <a:lnTo>
                      <a:pt x="31" y="84"/>
                    </a:lnTo>
                    <a:lnTo>
                      <a:pt x="34" y="80"/>
                    </a:lnTo>
                    <a:lnTo>
                      <a:pt x="36" y="76"/>
                    </a:lnTo>
                    <a:lnTo>
                      <a:pt x="42" y="70"/>
                    </a:lnTo>
                    <a:lnTo>
                      <a:pt x="48" y="65"/>
                    </a:lnTo>
                    <a:lnTo>
                      <a:pt x="53" y="60"/>
                    </a:lnTo>
                    <a:lnTo>
                      <a:pt x="59" y="56"/>
                    </a:lnTo>
                    <a:lnTo>
                      <a:pt x="62" y="52"/>
                    </a:lnTo>
                    <a:lnTo>
                      <a:pt x="65" y="51"/>
                    </a:lnTo>
                    <a:lnTo>
                      <a:pt x="68" y="48"/>
                    </a:lnTo>
                    <a:lnTo>
                      <a:pt x="71" y="46"/>
                    </a:lnTo>
                    <a:lnTo>
                      <a:pt x="77" y="41"/>
                    </a:lnTo>
                    <a:lnTo>
                      <a:pt x="84" y="37"/>
                    </a:lnTo>
                    <a:lnTo>
                      <a:pt x="86" y="35"/>
                    </a:lnTo>
                    <a:lnTo>
                      <a:pt x="88" y="34"/>
                    </a:lnTo>
                    <a:lnTo>
                      <a:pt x="92" y="33"/>
                    </a:lnTo>
                    <a:lnTo>
                      <a:pt x="94" y="30"/>
                    </a:lnTo>
                    <a:lnTo>
                      <a:pt x="101" y="27"/>
                    </a:lnTo>
                    <a:lnTo>
                      <a:pt x="107" y="23"/>
                    </a:lnTo>
                    <a:lnTo>
                      <a:pt x="111" y="21"/>
                    </a:lnTo>
                    <a:lnTo>
                      <a:pt x="117" y="18"/>
                    </a:lnTo>
                    <a:lnTo>
                      <a:pt x="124" y="16"/>
                    </a:lnTo>
                    <a:lnTo>
                      <a:pt x="128" y="13"/>
                    </a:lnTo>
                    <a:lnTo>
                      <a:pt x="133" y="11"/>
                    </a:lnTo>
                    <a:lnTo>
                      <a:pt x="138" y="10"/>
                    </a:lnTo>
                    <a:lnTo>
                      <a:pt x="142" y="7"/>
                    </a:lnTo>
                    <a:lnTo>
                      <a:pt x="147" y="6"/>
                    </a:lnTo>
                    <a:lnTo>
                      <a:pt x="150" y="5"/>
                    </a:lnTo>
                    <a:lnTo>
                      <a:pt x="154" y="4"/>
                    </a:lnTo>
                    <a:lnTo>
                      <a:pt x="156" y="2"/>
                    </a:lnTo>
                    <a:lnTo>
                      <a:pt x="160" y="1"/>
                    </a:lnTo>
                    <a:lnTo>
                      <a:pt x="162" y="0"/>
                    </a:lnTo>
                    <a:lnTo>
                      <a:pt x="165" y="0"/>
                    </a:lnTo>
                    <a:lnTo>
                      <a:pt x="168" y="0"/>
                    </a:lnTo>
                    <a:lnTo>
                      <a:pt x="170" y="0"/>
                    </a:lnTo>
                    <a:lnTo>
                      <a:pt x="62" y="154"/>
                    </a:lnTo>
                    <a:lnTo>
                      <a:pt x="105" y="305"/>
                    </a:lnTo>
                    <a:lnTo>
                      <a:pt x="24" y="303"/>
                    </a:lnTo>
                    <a:close/>
                  </a:path>
                </a:pathLst>
              </a:custGeom>
              <a:solidFill>
                <a:srgbClr val="8AD100"/>
              </a:solidFill>
              <a:ln w="9525">
                <a:noFill/>
                <a:round/>
                <a:headEnd/>
                <a:tailEnd/>
              </a:ln>
            </p:spPr>
            <p:txBody>
              <a:bodyPr/>
              <a:lstStyle/>
              <a:p>
                <a:endParaRPr lang="en-US"/>
              </a:p>
            </p:txBody>
          </p:sp>
          <p:sp>
            <p:nvSpPr>
              <p:cNvPr id="13350" name="Freeform 39"/>
              <p:cNvSpPr>
                <a:spLocks/>
              </p:cNvSpPr>
              <p:nvPr/>
            </p:nvSpPr>
            <p:spPr bwMode="auto">
              <a:xfrm>
                <a:off x="3169" y="2904"/>
                <a:ext cx="131" cy="207"/>
              </a:xfrm>
              <a:custGeom>
                <a:avLst/>
                <a:gdLst>
                  <a:gd name="T0" fmla="*/ 68 w 131"/>
                  <a:gd name="T1" fmla="*/ 207 h 207"/>
                  <a:gd name="T2" fmla="*/ 131 w 131"/>
                  <a:gd name="T3" fmla="*/ 0 h 207"/>
                  <a:gd name="T4" fmla="*/ 129 w 131"/>
                  <a:gd name="T5" fmla="*/ 1 h 207"/>
                  <a:gd name="T6" fmla="*/ 125 w 131"/>
                  <a:gd name="T7" fmla="*/ 3 h 207"/>
                  <a:gd name="T8" fmla="*/ 121 w 131"/>
                  <a:gd name="T9" fmla="*/ 6 h 207"/>
                  <a:gd name="T10" fmla="*/ 119 w 131"/>
                  <a:gd name="T11" fmla="*/ 9 h 207"/>
                  <a:gd name="T12" fmla="*/ 114 w 131"/>
                  <a:gd name="T13" fmla="*/ 13 h 207"/>
                  <a:gd name="T14" fmla="*/ 110 w 131"/>
                  <a:gd name="T15" fmla="*/ 18 h 207"/>
                  <a:gd name="T16" fmla="*/ 105 w 131"/>
                  <a:gd name="T17" fmla="*/ 23 h 207"/>
                  <a:gd name="T18" fmla="*/ 100 w 131"/>
                  <a:gd name="T19" fmla="*/ 27 h 207"/>
                  <a:gd name="T20" fmla="*/ 97 w 131"/>
                  <a:gd name="T21" fmla="*/ 30 h 207"/>
                  <a:gd name="T22" fmla="*/ 94 w 131"/>
                  <a:gd name="T23" fmla="*/ 32 h 207"/>
                  <a:gd name="T24" fmla="*/ 91 w 131"/>
                  <a:gd name="T25" fmla="*/ 36 h 207"/>
                  <a:gd name="T26" fmla="*/ 89 w 131"/>
                  <a:gd name="T27" fmla="*/ 40 h 207"/>
                  <a:gd name="T28" fmla="*/ 86 w 131"/>
                  <a:gd name="T29" fmla="*/ 42 h 207"/>
                  <a:gd name="T30" fmla="*/ 83 w 131"/>
                  <a:gd name="T31" fmla="*/ 46 h 207"/>
                  <a:gd name="T32" fmla="*/ 80 w 131"/>
                  <a:gd name="T33" fmla="*/ 48 h 207"/>
                  <a:gd name="T34" fmla="*/ 77 w 131"/>
                  <a:gd name="T35" fmla="*/ 52 h 207"/>
                  <a:gd name="T36" fmla="*/ 74 w 131"/>
                  <a:gd name="T37" fmla="*/ 55 h 207"/>
                  <a:gd name="T38" fmla="*/ 71 w 131"/>
                  <a:gd name="T39" fmla="*/ 59 h 207"/>
                  <a:gd name="T40" fmla="*/ 68 w 131"/>
                  <a:gd name="T41" fmla="*/ 63 h 207"/>
                  <a:gd name="T42" fmla="*/ 65 w 131"/>
                  <a:gd name="T43" fmla="*/ 66 h 207"/>
                  <a:gd name="T44" fmla="*/ 62 w 131"/>
                  <a:gd name="T45" fmla="*/ 70 h 207"/>
                  <a:gd name="T46" fmla="*/ 59 w 131"/>
                  <a:gd name="T47" fmla="*/ 74 h 207"/>
                  <a:gd name="T48" fmla="*/ 55 w 131"/>
                  <a:gd name="T49" fmla="*/ 77 h 207"/>
                  <a:gd name="T50" fmla="*/ 53 w 131"/>
                  <a:gd name="T51" fmla="*/ 82 h 207"/>
                  <a:gd name="T52" fmla="*/ 49 w 131"/>
                  <a:gd name="T53" fmla="*/ 86 h 207"/>
                  <a:gd name="T54" fmla="*/ 47 w 131"/>
                  <a:gd name="T55" fmla="*/ 89 h 207"/>
                  <a:gd name="T56" fmla="*/ 45 w 131"/>
                  <a:gd name="T57" fmla="*/ 94 h 207"/>
                  <a:gd name="T58" fmla="*/ 41 w 131"/>
                  <a:gd name="T59" fmla="*/ 98 h 207"/>
                  <a:gd name="T60" fmla="*/ 39 w 131"/>
                  <a:gd name="T61" fmla="*/ 101 h 207"/>
                  <a:gd name="T62" fmla="*/ 35 w 131"/>
                  <a:gd name="T63" fmla="*/ 106 h 207"/>
                  <a:gd name="T64" fmla="*/ 32 w 131"/>
                  <a:gd name="T65" fmla="*/ 110 h 207"/>
                  <a:gd name="T66" fmla="*/ 30 w 131"/>
                  <a:gd name="T67" fmla="*/ 115 h 207"/>
                  <a:gd name="T68" fmla="*/ 28 w 131"/>
                  <a:gd name="T69" fmla="*/ 118 h 207"/>
                  <a:gd name="T70" fmla="*/ 25 w 131"/>
                  <a:gd name="T71" fmla="*/ 123 h 207"/>
                  <a:gd name="T72" fmla="*/ 22 w 131"/>
                  <a:gd name="T73" fmla="*/ 127 h 207"/>
                  <a:gd name="T74" fmla="*/ 20 w 131"/>
                  <a:gd name="T75" fmla="*/ 132 h 207"/>
                  <a:gd name="T76" fmla="*/ 18 w 131"/>
                  <a:gd name="T77" fmla="*/ 135 h 207"/>
                  <a:gd name="T78" fmla="*/ 16 w 131"/>
                  <a:gd name="T79" fmla="*/ 140 h 207"/>
                  <a:gd name="T80" fmla="*/ 13 w 131"/>
                  <a:gd name="T81" fmla="*/ 145 h 207"/>
                  <a:gd name="T82" fmla="*/ 12 w 131"/>
                  <a:gd name="T83" fmla="*/ 149 h 207"/>
                  <a:gd name="T84" fmla="*/ 9 w 131"/>
                  <a:gd name="T85" fmla="*/ 153 h 207"/>
                  <a:gd name="T86" fmla="*/ 8 w 131"/>
                  <a:gd name="T87" fmla="*/ 158 h 207"/>
                  <a:gd name="T88" fmla="*/ 6 w 131"/>
                  <a:gd name="T89" fmla="*/ 162 h 207"/>
                  <a:gd name="T90" fmla="*/ 6 w 131"/>
                  <a:gd name="T91" fmla="*/ 167 h 207"/>
                  <a:gd name="T92" fmla="*/ 3 w 131"/>
                  <a:gd name="T93" fmla="*/ 170 h 207"/>
                  <a:gd name="T94" fmla="*/ 2 w 131"/>
                  <a:gd name="T95" fmla="*/ 175 h 207"/>
                  <a:gd name="T96" fmla="*/ 1 w 131"/>
                  <a:gd name="T97" fmla="*/ 180 h 207"/>
                  <a:gd name="T98" fmla="*/ 1 w 131"/>
                  <a:gd name="T99" fmla="*/ 185 h 207"/>
                  <a:gd name="T100" fmla="*/ 0 w 131"/>
                  <a:gd name="T101" fmla="*/ 189 h 207"/>
                  <a:gd name="T102" fmla="*/ 0 w 131"/>
                  <a:gd name="T103" fmla="*/ 192 h 207"/>
                  <a:gd name="T104" fmla="*/ 0 w 131"/>
                  <a:gd name="T105" fmla="*/ 197 h 207"/>
                  <a:gd name="T106" fmla="*/ 0 w 131"/>
                  <a:gd name="T107" fmla="*/ 202 h 207"/>
                  <a:gd name="T108" fmla="*/ 68 w 131"/>
                  <a:gd name="T109" fmla="*/ 207 h 207"/>
                  <a:gd name="T110" fmla="*/ 68 w 131"/>
                  <a:gd name="T111" fmla="*/ 20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207"/>
                  <a:gd name="T170" fmla="*/ 131 w 131"/>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207">
                    <a:moveTo>
                      <a:pt x="68" y="207"/>
                    </a:moveTo>
                    <a:lnTo>
                      <a:pt x="131" y="0"/>
                    </a:lnTo>
                    <a:lnTo>
                      <a:pt x="129" y="1"/>
                    </a:lnTo>
                    <a:lnTo>
                      <a:pt x="125" y="3"/>
                    </a:lnTo>
                    <a:lnTo>
                      <a:pt x="121" y="6"/>
                    </a:lnTo>
                    <a:lnTo>
                      <a:pt x="119" y="9"/>
                    </a:lnTo>
                    <a:lnTo>
                      <a:pt x="114" y="13"/>
                    </a:lnTo>
                    <a:lnTo>
                      <a:pt x="110" y="18"/>
                    </a:lnTo>
                    <a:lnTo>
                      <a:pt x="105" y="23"/>
                    </a:lnTo>
                    <a:lnTo>
                      <a:pt x="100" y="27"/>
                    </a:lnTo>
                    <a:lnTo>
                      <a:pt x="97" y="30"/>
                    </a:lnTo>
                    <a:lnTo>
                      <a:pt x="94" y="32"/>
                    </a:lnTo>
                    <a:lnTo>
                      <a:pt x="91" y="36"/>
                    </a:lnTo>
                    <a:lnTo>
                      <a:pt x="89" y="40"/>
                    </a:lnTo>
                    <a:lnTo>
                      <a:pt x="86" y="42"/>
                    </a:lnTo>
                    <a:lnTo>
                      <a:pt x="83" y="46"/>
                    </a:lnTo>
                    <a:lnTo>
                      <a:pt x="80" y="48"/>
                    </a:lnTo>
                    <a:lnTo>
                      <a:pt x="77" y="52"/>
                    </a:lnTo>
                    <a:lnTo>
                      <a:pt x="74" y="55"/>
                    </a:lnTo>
                    <a:lnTo>
                      <a:pt x="71" y="59"/>
                    </a:lnTo>
                    <a:lnTo>
                      <a:pt x="68" y="63"/>
                    </a:lnTo>
                    <a:lnTo>
                      <a:pt x="65" y="66"/>
                    </a:lnTo>
                    <a:lnTo>
                      <a:pt x="62" y="70"/>
                    </a:lnTo>
                    <a:lnTo>
                      <a:pt x="59" y="74"/>
                    </a:lnTo>
                    <a:lnTo>
                      <a:pt x="55" y="77"/>
                    </a:lnTo>
                    <a:lnTo>
                      <a:pt x="53" y="82"/>
                    </a:lnTo>
                    <a:lnTo>
                      <a:pt x="49" y="86"/>
                    </a:lnTo>
                    <a:lnTo>
                      <a:pt x="47" y="89"/>
                    </a:lnTo>
                    <a:lnTo>
                      <a:pt x="45" y="94"/>
                    </a:lnTo>
                    <a:lnTo>
                      <a:pt x="41" y="98"/>
                    </a:lnTo>
                    <a:lnTo>
                      <a:pt x="39" y="101"/>
                    </a:lnTo>
                    <a:lnTo>
                      <a:pt x="35" y="106"/>
                    </a:lnTo>
                    <a:lnTo>
                      <a:pt x="32" y="110"/>
                    </a:lnTo>
                    <a:lnTo>
                      <a:pt x="30" y="115"/>
                    </a:lnTo>
                    <a:lnTo>
                      <a:pt x="28" y="118"/>
                    </a:lnTo>
                    <a:lnTo>
                      <a:pt x="25" y="123"/>
                    </a:lnTo>
                    <a:lnTo>
                      <a:pt x="22" y="127"/>
                    </a:lnTo>
                    <a:lnTo>
                      <a:pt x="20" y="132"/>
                    </a:lnTo>
                    <a:lnTo>
                      <a:pt x="18" y="135"/>
                    </a:lnTo>
                    <a:lnTo>
                      <a:pt x="16" y="140"/>
                    </a:lnTo>
                    <a:lnTo>
                      <a:pt x="13" y="145"/>
                    </a:lnTo>
                    <a:lnTo>
                      <a:pt x="12" y="149"/>
                    </a:lnTo>
                    <a:lnTo>
                      <a:pt x="9" y="153"/>
                    </a:lnTo>
                    <a:lnTo>
                      <a:pt x="8" y="158"/>
                    </a:lnTo>
                    <a:lnTo>
                      <a:pt x="6" y="162"/>
                    </a:lnTo>
                    <a:lnTo>
                      <a:pt x="6" y="167"/>
                    </a:lnTo>
                    <a:lnTo>
                      <a:pt x="3" y="170"/>
                    </a:lnTo>
                    <a:lnTo>
                      <a:pt x="2" y="175"/>
                    </a:lnTo>
                    <a:lnTo>
                      <a:pt x="1" y="180"/>
                    </a:lnTo>
                    <a:lnTo>
                      <a:pt x="1" y="185"/>
                    </a:lnTo>
                    <a:lnTo>
                      <a:pt x="0" y="189"/>
                    </a:lnTo>
                    <a:lnTo>
                      <a:pt x="0" y="192"/>
                    </a:lnTo>
                    <a:lnTo>
                      <a:pt x="0" y="197"/>
                    </a:lnTo>
                    <a:lnTo>
                      <a:pt x="0" y="202"/>
                    </a:lnTo>
                    <a:lnTo>
                      <a:pt x="68" y="207"/>
                    </a:lnTo>
                    <a:close/>
                  </a:path>
                </a:pathLst>
              </a:custGeom>
              <a:solidFill>
                <a:srgbClr val="96DE0A"/>
              </a:solidFill>
              <a:ln w="9525">
                <a:noFill/>
                <a:round/>
                <a:headEnd/>
                <a:tailEnd/>
              </a:ln>
            </p:spPr>
            <p:txBody>
              <a:bodyPr/>
              <a:lstStyle/>
              <a:p>
                <a:endParaRPr lang="en-US"/>
              </a:p>
            </p:txBody>
          </p:sp>
          <p:sp>
            <p:nvSpPr>
              <p:cNvPr id="13351" name="Freeform 40"/>
              <p:cNvSpPr>
                <a:spLocks/>
              </p:cNvSpPr>
              <p:nvPr/>
            </p:nvSpPr>
            <p:spPr bwMode="auto">
              <a:xfrm>
                <a:off x="3388" y="2054"/>
                <a:ext cx="255" cy="80"/>
              </a:xfrm>
              <a:custGeom>
                <a:avLst/>
                <a:gdLst>
                  <a:gd name="T0" fmla="*/ 2 w 255"/>
                  <a:gd name="T1" fmla="*/ 27 h 80"/>
                  <a:gd name="T2" fmla="*/ 10 w 255"/>
                  <a:gd name="T3" fmla="*/ 33 h 80"/>
                  <a:gd name="T4" fmla="*/ 15 w 255"/>
                  <a:gd name="T5" fmla="*/ 35 h 80"/>
                  <a:gd name="T6" fmla="*/ 21 w 255"/>
                  <a:gd name="T7" fmla="*/ 40 h 80"/>
                  <a:gd name="T8" fmla="*/ 28 w 255"/>
                  <a:gd name="T9" fmla="*/ 44 h 80"/>
                  <a:gd name="T10" fmla="*/ 36 w 255"/>
                  <a:gd name="T11" fmla="*/ 49 h 80"/>
                  <a:gd name="T12" fmla="*/ 45 w 255"/>
                  <a:gd name="T13" fmla="*/ 53 h 80"/>
                  <a:gd name="T14" fmla="*/ 55 w 255"/>
                  <a:gd name="T15" fmla="*/ 57 h 80"/>
                  <a:gd name="T16" fmla="*/ 65 w 255"/>
                  <a:gd name="T17" fmla="*/ 62 h 80"/>
                  <a:gd name="T18" fmla="*/ 76 w 255"/>
                  <a:gd name="T19" fmla="*/ 67 h 80"/>
                  <a:gd name="T20" fmla="*/ 89 w 255"/>
                  <a:gd name="T21" fmla="*/ 69 h 80"/>
                  <a:gd name="T22" fmla="*/ 95 w 255"/>
                  <a:gd name="T23" fmla="*/ 72 h 80"/>
                  <a:gd name="T24" fmla="*/ 101 w 255"/>
                  <a:gd name="T25" fmla="*/ 74 h 80"/>
                  <a:gd name="T26" fmla="*/ 107 w 255"/>
                  <a:gd name="T27" fmla="*/ 74 h 80"/>
                  <a:gd name="T28" fmla="*/ 114 w 255"/>
                  <a:gd name="T29" fmla="*/ 76 h 80"/>
                  <a:gd name="T30" fmla="*/ 120 w 255"/>
                  <a:gd name="T31" fmla="*/ 78 h 80"/>
                  <a:gd name="T32" fmla="*/ 127 w 255"/>
                  <a:gd name="T33" fmla="*/ 79 h 80"/>
                  <a:gd name="T34" fmla="*/ 133 w 255"/>
                  <a:gd name="T35" fmla="*/ 79 h 80"/>
                  <a:gd name="T36" fmla="*/ 139 w 255"/>
                  <a:gd name="T37" fmla="*/ 79 h 80"/>
                  <a:gd name="T38" fmla="*/ 147 w 255"/>
                  <a:gd name="T39" fmla="*/ 79 h 80"/>
                  <a:gd name="T40" fmla="*/ 153 w 255"/>
                  <a:gd name="T41" fmla="*/ 80 h 80"/>
                  <a:gd name="T42" fmla="*/ 159 w 255"/>
                  <a:gd name="T43" fmla="*/ 79 h 80"/>
                  <a:gd name="T44" fmla="*/ 165 w 255"/>
                  <a:gd name="T45" fmla="*/ 79 h 80"/>
                  <a:gd name="T46" fmla="*/ 171 w 255"/>
                  <a:gd name="T47" fmla="*/ 79 h 80"/>
                  <a:gd name="T48" fmla="*/ 177 w 255"/>
                  <a:gd name="T49" fmla="*/ 79 h 80"/>
                  <a:gd name="T50" fmla="*/ 188 w 255"/>
                  <a:gd name="T51" fmla="*/ 76 h 80"/>
                  <a:gd name="T52" fmla="*/ 199 w 255"/>
                  <a:gd name="T53" fmla="*/ 75 h 80"/>
                  <a:gd name="T54" fmla="*/ 208 w 255"/>
                  <a:gd name="T55" fmla="*/ 74 h 80"/>
                  <a:gd name="T56" fmla="*/ 218 w 255"/>
                  <a:gd name="T57" fmla="*/ 73 h 80"/>
                  <a:gd name="T58" fmla="*/ 225 w 255"/>
                  <a:gd name="T59" fmla="*/ 69 h 80"/>
                  <a:gd name="T60" fmla="*/ 233 w 255"/>
                  <a:gd name="T61" fmla="*/ 68 h 80"/>
                  <a:gd name="T62" fmla="*/ 239 w 255"/>
                  <a:gd name="T63" fmla="*/ 65 h 80"/>
                  <a:gd name="T64" fmla="*/ 245 w 255"/>
                  <a:gd name="T65" fmla="*/ 64 h 80"/>
                  <a:gd name="T66" fmla="*/ 252 w 255"/>
                  <a:gd name="T67" fmla="*/ 62 h 80"/>
                  <a:gd name="T68" fmla="*/ 255 w 255"/>
                  <a:gd name="T69" fmla="*/ 61 h 80"/>
                  <a:gd name="T70" fmla="*/ 0 w 255"/>
                  <a:gd name="T71" fmla="*/ 25 h 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5"/>
                  <a:gd name="T109" fmla="*/ 0 h 80"/>
                  <a:gd name="T110" fmla="*/ 255 w 255"/>
                  <a:gd name="T111" fmla="*/ 80 h 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5" h="80">
                    <a:moveTo>
                      <a:pt x="0" y="25"/>
                    </a:moveTo>
                    <a:lnTo>
                      <a:pt x="2" y="27"/>
                    </a:lnTo>
                    <a:lnTo>
                      <a:pt x="5" y="29"/>
                    </a:lnTo>
                    <a:lnTo>
                      <a:pt x="10" y="33"/>
                    </a:lnTo>
                    <a:lnTo>
                      <a:pt x="12" y="34"/>
                    </a:lnTo>
                    <a:lnTo>
                      <a:pt x="15" y="35"/>
                    </a:lnTo>
                    <a:lnTo>
                      <a:pt x="18" y="38"/>
                    </a:lnTo>
                    <a:lnTo>
                      <a:pt x="21" y="40"/>
                    </a:lnTo>
                    <a:lnTo>
                      <a:pt x="24" y="41"/>
                    </a:lnTo>
                    <a:lnTo>
                      <a:pt x="28" y="44"/>
                    </a:lnTo>
                    <a:lnTo>
                      <a:pt x="32" y="46"/>
                    </a:lnTo>
                    <a:lnTo>
                      <a:pt x="36" y="49"/>
                    </a:lnTo>
                    <a:lnTo>
                      <a:pt x="40" y="50"/>
                    </a:lnTo>
                    <a:lnTo>
                      <a:pt x="45" y="53"/>
                    </a:lnTo>
                    <a:lnTo>
                      <a:pt x="50" y="55"/>
                    </a:lnTo>
                    <a:lnTo>
                      <a:pt x="55" y="57"/>
                    </a:lnTo>
                    <a:lnTo>
                      <a:pt x="59" y="59"/>
                    </a:lnTo>
                    <a:lnTo>
                      <a:pt x="65" y="62"/>
                    </a:lnTo>
                    <a:lnTo>
                      <a:pt x="70" y="63"/>
                    </a:lnTo>
                    <a:lnTo>
                      <a:pt x="76" y="67"/>
                    </a:lnTo>
                    <a:lnTo>
                      <a:pt x="82" y="68"/>
                    </a:lnTo>
                    <a:lnTo>
                      <a:pt x="89" y="69"/>
                    </a:lnTo>
                    <a:lnTo>
                      <a:pt x="91" y="70"/>
                    </a:lnTo>
                    <a:lnTo>
                      <a:pt x="95" y="72"/>
                    </a:lnTo>
                    <a:lnTo>
                      <a:pt x="98" y="73"/>
                    </a:lnTo>
                    <a:lnTo>
                      <a:pt x="101" y="74"/>
                    </a:lnTo>
                    <a:lnTo>
                      <a:pt x="104" y="74"/>
                    </a:lnTo>
                    <a:lnTo>
                      <a:pt x="107" y="74"/>
                    </a:lnTo>
                    <a:lnTo>
                      <a:pt x="110" y="75"/>
                    </a:lnTo>
                    <a:lnTo>
                      <a:pt x="114" y="76"/>
                    </a:lnTo>
                    <a:lnTo>
                      <a:pt x="116" y="76"/>
                    </a:lnTo>
                    <a:lnTo>
                      <a:pt x="120" y="78"/>
                    </a:lnTo>
                    <a:lnTo>
                      <a:pt x="124" y="78"/>
                    </a:lnTo>
                    <a:lnTo>
                      <a:pt x="127" y="79"/>
                    </a:lnTo>
                    <a:lnTo>
                      <a:pt x="130" y="79"/>
                    </a:lnTo>
                    <a:lnTo>
                      <a:pt x="133" y="79"/>
                    </a:lnTo>
                    <a:lnTo>
                      <a:pt x="137" y="79"/>
                    </a:lnTo>
                    <a:lnTo>
                      <a:pt x="139" y="79"/>
                    </a:lnTo>
                    <a:lnTo>
                      <a:pt x="143" y="79"/>
                    </a:lnTo>
                    <a:lnTo>
                      <a:pt x="147" y="79"/>
                    </a:lnTo>
                    <a:lnTo>
                      <a:pt x="150" y="79"/>
                    </a:lnTo>
                    <a:lnTo>
                      <a:pt x="153" y="80"/>
                    </a:lnTo>
                    <a:lnTo>
                      <a:pt x="156" y="79"/>
                    </a:lnTo>
                    <a:lnTo>
                      <a:pt x="159" y="79"/>
                    </a:lnTo>
                    <a:lnTo>
                      <a:pt x="161" y="79"/>
                    </a:lnTo>
                    <a:lnTo>
                      <a:pt x="165" y="79"/>
                    </a:lnTo>
                    <a:lnTo>
                      <a:pt x="167" y="79"/>
                    </a:lnTo>
                    <a:lnTo>
                      <a:pt x="171" y="79"/>
                    </a:lnTo>
                    <a:lnTo>
                      <a:pt x="173" y="79"/>
                    </a:lnTo>
                    <a:lnTo>
                      <a:pt x="177" y="79"/>
                    </a:lnTo>
                    <a:lnTo>
                      <a:pt x="183" y="78"/>
                    </a:lnTo>
                    <a:lnTo>
                      <a:pt x="188" y="76"/>
                    </a:lnTo>
                    <a:lnTo>
                      <a:pt x="193" y="76"/>
                    </a:lnTo>
                    <a:lnTo>
                      <a:pt x="199" y="75"/>
                    </a:lnTo>
                    <a:lnTo>
                      <a:pt x="204" y="74"/>
                    </a:lnTo>
                    <a:lnTo>
                      <a:pt x="208" y="74"/>
                    </a:lnTo>
                    <a:lnTo>
                      <a:pt x="212" y="73"/>
                    </a:lnTo>
                    <a:lnTo>
                      <a:pt x="218" y="73"/>
                    </a:lnTo>
                    <a:lnTo>
                      <a:pt x="222" y="70"/>
                    </a:lnTo>
                    <a:lnTo>
                      <a:pt x="225" y="69"/>
                    </a:lnTo>
                    <a:lnTo>
                      <a:pt x="229" y="68"/>
                    </a:lnTo>
                    <a:lnTo>
                      <a:pt x="233" y="68"/>
                    </a:lnTo>
                    <a:lnTo>
                      <a:pt x="235" y="67"/>
                    </a:lnTo>
                    <a:lnTo>
                      <a:pt x="239" y="65"/>
                    </a:lnTo>
                    <a:lnTo>
                      <a:pt x="241" y="64"/>
                    </a:lnTo>
                    <a:lnTo>
                      <a:pt x="245" y="64"/>
                    </a:lnTo>
                    <a:lnTo>
                      <a:pt x="248" y="63"/>
                    </a:lnTo>
                    <a:lnTo>
                      <a:pt x="252" y="62"/>
                    </a:lnTo>
                    <a:lnTo>
                      <a:pt x="253" y="61"/>
                    </a:lnTo>
                    <a:lnTo>
                      <a:pt x="255" y="61"/>
                    </a:lnTo>
                    <a:lnTo>
                      <a:pt x="96" y="0"/>
                    </a:lnTo>
                    <a:lnTo>
                      <a:pt x="0" y="25"/>
                    </a:lnTo>
                    <a:close/>
                  </a:path>
                </a:pathLst>
              </a:custGeom>
              <a:solidFill>
                <a:srgbClr val="FFFFC2"/>
              </a:solidFill>
              <a:ln w="9525">
                <a:noFill/>
                <a:round/>
                <a:headEnd/>
                <a:tailEnd/>
              </a:ln>
            </p:spPr>
            <p:txBody>
              <a:bodyPr/>
              <a:lstStyle/>
              <a:p>
                <a:endParaRPr lang="en-US"/>
              </a:p>
            </p:txBody>
          </p:sp>
          <p:sp>
            <p:nvSpPr>
              <p:cNvPr id="13352" name="Freeform 41"/>
              <p:cNvSpPr>
                <a:spLocks/>
              </p:cNvSpPr>
              <p:nvPr/>
            </p:nvSpPr>
            <p:spPr bwMode="auto">
              <a:xfrm>
                <a:off x="3398" y="2106"/>
                <a:ext cx="43" cy="39"/>
              </a:xfrm>
              <a:custGeom>
                <a:avLst/>
                <a:gdLst>
                  <a:gd name="T0" fmla="*/ 5 w 43"/>
                  <a:gd name="T1" fmla="*/ 0 h 39"/>
                  <a:gd name="T2" fmla="*/ 0 w 43"/>
                  <a:gd name="T3" fmla="*/ 39 h 39"/>
                  <a:gd name="T4" fmla="*/ 43 w 43"/>
                  <a:gd name="T5" fmla="*/ 29 h 39"/>
                  <a:gd name="T6" fmla="*/ 5 w 43"/>
                  <a:gd name="T7" fmla="*/ 0 h 39"/>
                  <a:gd name="T8" fmla="*/ 5 w 43"/>
                  <a:gd name="T9" fmla="*/ 0 h 39"/>
                  <a:gd name="T10" fmla="*/ 0 60000 65536"/>
                  <a:gd name="T11" fmla="*/ 0 60000 65536"/>
                  <a:gd name="T12" fmla="*/ 0 60000 65536"/>
                  <a:gd name="T13" fmla="*/ 0 60000 65536"/>
                  <a:gd name="T14" fmla="*/ 0 60000 65536"/>
                  <a:gd name="T15" fmla="*/ 0 w 43"/>
                  <a:gd name="T16" fmla="*/ 0 h 39"/>
                  <a:gd name="T17" fmla="*/ 43 w 43"/>
                  <a:gd name="T18" fmla="*/ 39 h 39"/>
                </a:gdLst>
                <a:ahLst/>
                <a:cxnLst>
                  <a:cxn ang="T10">
                    <a:pos x="T0" y="T1"/>
                  </a:cxn>
                  <a:cxn ang="T11">
                    <a:pos x="T2" y="T3"/>
                  </a:cxn>
                  <a:cxn ang="T12">
                    <a:pos x="T4" y="T5"/>
                  </a:cxn>
                  <a:cxn ang="T13">
                    <a:pos x="T6" y="T7"/>
                  </a:cxn>
                  <a:cxn ang="T14">
                    <a:pos x="T8" y="T9"/>
                  </a:cxn>
                </a:cxnLst>
                <a:rect l="T15" t="T16" r="T17" b="T18"/>
                <a:pathLst>
                  <a:path w="43" h="39">
                    <a:moveTo>
                      <a:pt x="5" y="0"/>
                    </a:moveTo>
                    <a:lnTo>
                      <a:pt x="0" y="39"/>
                    </a:lnTo>
                    <a:lnTo>
                      <a:pt x="43" y="29"/>
                    </a:lnTo>
                    <a:lnTo>
                      <a:pt x="5" y="0"/>
                    </a:lnTo>
                    <a:close/>
                  </a:path>
                </a:pathLst>
              </a:custGeom>
              <a:solidFill>
                <a:srgbClr val="FFFFC2"/>
              </a:solidFill>
              <a:ln w="9525">
                <a:noFill/>
                <a:round/>
                <a:headEnd/>
                <a:tailEnd/>
              </a:ln>
            </p:spPr>
            <p:txBody>
              <a:bodyPr/>
              <a:lstStyle/>
              <a:p>
                <a:endParaRPr lang="en-US"/>
              </a:p>
            </p:txBody>
          </p:sp>
          <p:sp>
            <p:nvSpPr>
              <p:cNvPr id="13353" name="Freeform 42"/>
              <p:cNvSpPr>
                <a:spLocks/>
              </p:cNvSpPr>
              <p:nvPr/>
            </p:nvSpPr>
            <p:spPr bwMode="auto">
              <a:xfrm>
                <a:off x="3495" y="2150"/>
                <a:ext cx="58" cy="31"/>
              </a:xfrm>
              <a:custGeom>
                <a:avLst/>
                <a:gdLst>
                  <a:gd name="T0" fmla="*/ 0 w 58"/>
                  <a:gd name="T1" fmla="*/ 0 h 31"/>
                  <a:gd name="T2" fmla="*/ 28 w 58"/>
                  <a:gd name="T3" fmla="*/ 31 h 31"/>
                  <a:gd name="T4" fmla="*/ 58 w 58"/>
                  <a:gd name="T5" fmla="*/ 2 h 31"/>
                  <a:gd name="T6" fmla="*/ 0 w 58"/>
                  <a:gd name="T7" fmla="*/ 0 h 31"/>
                  <a:gd name="T8" fmla="*/ 0 w 58"/>
                  <a:gd name="T9" fmla="*/ 0 h 31"/>
                  <a:gd name="T10" fmla="*/ 0 60000 65536"/>
                  <a:gd name="T11" fmla="*/ 0 60000 65536"/>
                  <a:gd name="T12" fmla="*/ 0 60000 65536"/>
                  <a:gd name="T13" fmla="*/ 0 60000 65536"/>
                  <a:gd name="T14" fmla="*/ 0 60000 65536"/>
                  <a:gd name="T15" fmla="*/ 0 w 58"/>
                  <a:gd name="T16" fmla="*/ 0 h 31"/>
                  <a:gd name="T17" fmla="*/ 58 w 58"/>
                  <a:gd name="T18" fmla="*/ 31 h 31"/>
                </a:gdLst>
                <a:ahLst/>
                <a:cxnLst>
                  <a:cxn ang="T10">
                    <a:pos x="T0" y="T1"/>
                  </a:cxn>
                  <a:cxn ang="T11">
                    <a:pos x="T2" y="T3"/>
                  </a:cxn>
                  <a:cxn ang="T12">
                    <a:pos x="T4" y="T5"/>
                  </a:cxn>
                  <a:cxn ang="T13">
                    <a:pos x="T6" y="T7"/>
                  </a:cxn>
                  <a:cxn ang="T14">
                    <a:pos x="T8" y="T9"/>
                  </a:cxn>
                </a:cxnLst>
                <a:rect l="T15" t="T16" r="T17" b="T18"/>
                <a:pathLst>
                  <a:path w="58" h="31">
                    <a:moveTo>
                      <a:pt x="0" y="0"/>
                    </a:moveTo>
                    <a:lnTo>
                      <a:pt x="28" y="31"/>
                    </a:lnTo>
                    <a:lnTo>
                      <a:pt x="58" y="2"/>
                    </a:lnTo>
                    <a:lnTo>
                      <a:pt x="0" y="0"/>
                    </a:lnTo>
                    <a:close/>
                  </a:path>
                </a:pathLst>
              </a:custGeom>
              <a:solidFill>
                <a:srgbClr val="FFFFC2"/>
              </a:solidFill>
              <a:ln w="9525">
                <a:noFill/>
                <a:round/>
                <a:headEnd/>
                <a:tailEnd/>
              </a:ln>
            </p:spPr>
            <p:txBody>
              <a:bodyPr/>
              <a:lstStyle/>
              <a:p>
                <a:endParaRPr lang="en-US"/>
              </a:p>
            </p:txBody>
          </p:sp>
          <p:sp>
            <p:nvSpPr>
              <p:cNvPr id="13354" name="Freeform 43"/>
              <p:cNvSpPr>
                <a:spLocks/>
              </p:cNvSpPr>
              <p:nvPr/>
            </p:nvSpPr>
            <p:spPr bwMode="auto">
              <a:xfrm>
                <a:off x="3626" y="2126"/>
                <a:ext cx="43" cy="37"/>
              </a:xfrm>
              <a:custGeom>
                <a:avLst/>
                <a:gdLst>
                  <a:gd name="T0" fmla="*/ 0 w 43"/>
                  <a:gd name="T1" fmla="*/ 19 h 37"/>
                  <a:gd name="T2" fmla="*/ 43 w 43"/>
                  <a:gd name="T3" fmla="*/ 37 h 37"/>
                  <a:gd name="T4" fmla="*/ 36 w 43"/>
                  <a:gd name="T5" fmla="*/ 0 h 37"/>
                  <a:gd name="T6" fmla="*/ 0 w 43"/>
                  <a:gd name="T7" fmla="*/ 19 h 37"/>
                  <a:gd name="T8" fmla="*/ 0 w 43"/>
                  <a:gd name="T9" fmla="*/ 19 h 37"/>
                  <a:gd name="T10" fmla="*/ 0 60000 65536"/>
                  <a:gd name="T11" fmla="*/ 0 60000 65536"/>
                  <a:gd name="T12" fmla="*/ 0 60000 65536"/>
                  <a:gd name="T13" fmla="*/ 0 60000 65536"/>
                  <a:gd name="T14" fmla="*/ 0 60000 65536"/>
                  <a:gd name="T15" fmla="*/ 0 w 43"/>
                  <a:gd name="T16" fmla="*/ 0 h 37"/>
                  <a:gd name="T17" fmla="*/ 43 w 43"/>
                  <a:gd name="T18" fmla="*/ 37 h 37"/>
                </a:gdLst>
                <a:ahLst/>
                <a:cxnLst>
                  <a:cxn ang="T10">
                    <a:pos x="T0" y="T1"/>
                  </a:cxn>
                  <a:cxn ang="T11">
                    <a:pos x="T2" y="T3"/>
                  </a:cxn>
                  <a:cxn ang="T12">
                    <a:pos x="T4" y="T5"/>
                  </a:cxn>
                  <a:cxn ang="T13">
                    <a:pos x="T6" y="T7"/>
                  </a:cxn>
                  <a:cxn ang="T14">
                    <a:pos x="T8" y="T9"/>
                  </a:cxn>
                </a:cxnLst>
                <a:rect l="T15" t="T16" r="T17" b="T18"/>
                <a:pathLst>
                  <a:path w="43" h="37">
                    <a:moveTo>
                      <a:pt x="0" y="19"/>
                    </a:moveTo>
                    <a:lnTo>
                      <a:pt x="43" y="37"/>
                    </a:lnTo>
                    <a:lnTo>
                      <a:pt x="36" y="0"/>
                    </a:lnTo>
                    <a:lnTo>
                      <a:pt x="0" y="19"/>
                    </a:lnTo>
                    <a:close/>
                  </a:path>
                </a:pathLst>
              </a:custGeom>
              <a:solidFill>
                <a:srgbClr val="FFFFC2"/>
              </a:solidFill>
              <a:ln w="9525">
                <a:noFill/>
                <a:round/>
                <a:headEnd/>
                <a:tailEnd/>
              </a:ln>
            </p:spPr>
            <p:txBody>
              <a:bodyPr/>
              <a:lstStyle/>
              <a:p>
                <a:endParaRPr lang="en-US"/>
              </a:p>
            </p:txBody>
          </p:sp>
          <p:sp>
            <p:nvSpPr>
              <p:cNvPr id="13355" name="Freeform 44"/>
              <p:cNvSpPr>
                <a:spLocks/>
              </p:cNvSpPr>
              <p:nvPr/>
            </p:nvSpPr>
            <p:spPr bwMode="auto">
              <a:xfrm>
                <a:off x="3112" y="2597"/>
                <a:ext cx="127" cy="70"/>
              </a:xfrm>
              <a:custGeom>
                <a:avLst/>
                <a:gdLst>
                  <a:gd name="T0" fmla="*/ 0 w 127"/>
                  <a:gd name="T1" fmla="*/ 21 h 70"/>
                  <a:gd name="T2" fmla="*/ 116 w 127"/>
                  <a:gd name="T3" fmla="*/ 0 h 70"/>
                  <a:gd name="T4" fmla="*/ 127 w 127"/>
                  <a:gd name="T5" fmla="*/ 48 h 70"/>
                  <a:gd name="T6" fmla="*/ 125 w 127"/>
                  <a:gd name="T7" fmla="*/ 48 h 70"/>
                  <a:gd name="T8" fmla="*/ 121 w 127"/>
                  <a:gd name="T9" fmla="*/ 50 h 70"/>
                  <a:gd name="T10" fmla="*/ 119 w 127"/>
                  <a:gd name="T11" fmla="*/ 50 h 70"/>
                  <a:gd name="T12" fmla="*/ 115 w 127"/>
                  <a:gd name="T13" fmla="*/ 50 h 70"/>
                  <a:gd name="T14" fmla="*/ 109 w 127"/>
                  <a:gd name="T15" fmla="*/ 50 h 70"/>
                  <a:gd name="T16" fmla="*/ 104 w 127"/>
                  <a:gd name="T17" fmla="*/ 51 h 70"/>
                  <a:gd name="T18" fmla="*/ 98 w 127"/>
                  <a:gd name="T19" fmla="*/ 50 h 70"/>
                  <a:gd name="T20" fmla="*/ 93 w 127"/>
                  <a:gd name="T21" fmla="*/ 50 h 70"/>
                  <a:gd name="T22" fmla="*/ 88 w 127"/>
                  <a:gd name="T23" fmla="*/ 50 h 70"/>
                  <a:gd name="T24" fmla="*/ 85 w 127"/>
                  <a:gd name="T25" fmla="*/ 48 h 70"/>
                  <a:gd name="T26" fmla="*/ 79 w 127"/>
                  <a:gd name="T27" fmla="*/ 47 h 70"/>
                  <a:gd name="T28" fmla="*/ 76 w 127"/>
                  <a:gd name="T29" fmla="*/ 46 h 70"/>
                  <a:gd name="T30" fmla="*/ 73 w 127"/>
                  <a:gd name="T31" fmla="*/ 45 h 70"/>
                  <a:gd name="T32" fmla="*/ 70 w 127"/>
                  <a:gd name="T33" fmla="*/ 45 h 70"/>
                  <a:gd name="T34" fmla="*/ 66 w 127"/>
                  <a:gd name="T35" fmla="*/ 42 h 70"/>
                  <a:gd name="T36" fmla="*/ 65 w 127"/>
                  <a:gd name="T37" fmla="*/ 42 h 70"/>
                  <a:gd name="T38" fmla="*/ 64 w 127"/>
                  <a:gd name="T39" fmla="*/ 44 h 70"/>
                  <a:gd name="T40" fmla="*/ 62 w 127"/>
                  <a:gd name="T41" fmla="*/ 46 h 70"/>
                  <a:gd name="T42" fmla="*/ 58 w 127"/>
                  <a:gd name="T43" fmla="*/ 48 h 70"/>
                  <a:gd name="T44" fmla="*/ 57 w 127"/>
                  <a:gd name="T45" fmla="*/ 50 h 70"/>
                  <a:gd name="T46" fmla="*/ 53 w 127"/>
                  <a:gd name="T47" fmla="*/ 52 h 70"/>
                  <a:gd name="T48" fmla="*/ 51 w 127"/>
                  <a:gd name="T49" fmla="*/ 55 h 70"/>
                  <a:gd name="T50" fmla="*/ 46 w 127"/>
                  <a:gd name="T51" fmla="*/ 57 h 70"/>
                  <a:gd name="T52" fmla="*/ 42 w 127"/>
                  <a:gd name="T53" fmla="*/ 59 h 70"/>
                  <a:gd name="T54" fmla="*/ 37 w 127"/>
                  <a:gd name="T55" fmla="*/ 62 h 70"/>
                  <a:gd name="T56" fmla="*/ 34 w 127"/>
                  <a:gd name="T57" fmla="*/ 64 h 70"/>
                  <a:gd name="T58" fmla="*/ 29 w 127"/>
                  <a:gd name="T59" fmla="*/ 67 h 70"/>
                  <a:gd name="T60" fmla="*/ 24 w 127"/>
                  <a:gd name="T61" fmla="*/ 68 h 70"/>
                  <a:gd name="T62" fmla="*/ 20 w 127"/>
                  <a:gd name="T63" fmla="*/ 69 h 70"/>
                  <a:gd name="T64" fmla="*/ 16 w 127"/>
                  <a:gd name="T65" fmla="*/ 70 h 70"/>
                  <a:gd name="T66" fmla="*/ 13 w 127"/>
                  <a:gd name="T67" fmla="*/ 64 h 70"/>
                  <a:gd name="T68" fmla="*/ 11 w 127"/>
                  <a:gd name="T69" fmla="*/ 59 h 70"/>
                  <a:gd name="T70" fmla="*/ 10 w 127"/>
                  <a:gd name="T71" fmla="*/ 55 h 70"/>
                  <a:gd name="T72" fmla="*/ 7 w 127"/>
                  <a:gd name="T73" fmla="*/ 50 h 70"/>
                  <a:gd name="T74" fmla="*/ 6 w 127"/>
                  <a:gd name="T75" fmla="*/ 45 h 70"/>
                  <a:gd name="T76" fmla="*/ 5 w 127"/>
                  <a:gd name="T77" fmla="*/ 41 h 70"/>
                  <a:gd name="T78" fmla="*/ 3 w 127"/>
                  <a:gd name="T79" fmla="*/ 38 h 70"/>
                  <a:gd name="T80" fmla="*/ 2 w 127"/>
                  <a:gd name="T81" fmla="*/ 34 h 70"/>
                  <a:gd name="T82" fmla="*/ 1 w 127"/>
                  <a:gd name="T83" fmla="*/ 31 h 70"/>
                  <a:gd name="T84" fmla="*/ 1 w 127"/>
                  <a:gd name="T85" fmla="*/ 28 h 70"/>
                  <a:gd name="T86" fmla="*/ 0 w 127"/>
                  <a:gd name="T87" fmla="*/ 25 h 70"/>
                  <a:gd name="T88" fmla="*/ 0 w 127"/>
                  <a:gd name="T89" fmla="*/ 24 h 70"/>
                  <a:gd name="T90" fmla="*/ 0 w 127"/>
                  <a:gd name="T91" fmla="*/ 21 h 70"/>
                  <a:gd name="T92" fmla="*/ 0 w 127"/>
                  <a:gd name="T93" fmla="*/ 21 h 70"/>
                  <a:gd name="T94" fmla="*/ 0 w 127"/>
                  <a:gd name="T95" fmla="*/ 21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
                  <a:gd name="T145" fmla="*/ 0 h 70"/>
                  <a:gd name="T146" fmla="*/ 127 w 127"/>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 h="70">
                    <a:moveTo>
                      <a:pt x="0" y="21"/>
                    </a:moveTo>
                    <a:lnTo>
                      <a:pt x="116" y="0"/>
                    </a:lnTo>
                    <a:lnTo>
                      <a:pt x="127" y="48"/>
                    </a:lnTo>
                    <a:lnTo>
                      <a:pt x="125" y="48"/>
                    </a:lnTo>
                    <a:lnTo>
                      <a:pt x="121" y="50"/>
                    </a:lnTo>
                    <a:lnTo>
                      <a:pt x="119" y="50"/>
                    </a:lnTo>
                    <a:lnTo>
                      <a:pt x="115" y="50"/>
                    </a:lnTo>
                    <a:lnTo>
                      <a:pt x="109" y="50"/>
                    </a:lnTo>
                    <a:lnTo>
                      <a:pt x="104" y="51"/>
                    </a:lnTo>
                    <a:lnTo>
                      <a:pt x="98" y="50"/>
                    </a:lnTo>
                    <a:lnTo>
                      <a:pt x="93" y="50"/>
                    </a:lnTo>
                    <a:lnTo>
                      <a:pt x="88" y="50"/>
                    </a:lnTo>
                    <a:lnTo>
                      <a:pt x="85" y="48"/>
                    </a:lnTo>
                    <a:lnTo>
                      <a:pt x="79" y="47"/>
                    </a:lnTo>
                    <a:lnTo>
                      <a:pt x="76" y="46"/>
                    </a:lnTo>
                    <a:lnTo>
                      <a:pt x="73" y="45"/>
                    </a:lnTo>
                    <a:lnTo>
                      <a:pt x="70" y="45"/>
                    </a:lnTo>
                    <a:lnTo>
                      <a:pt x="66" y="42"/>
                    </a:lnTo>
                    <a:lnTo>
                      <a:pt x="65" y="42"/>
                    </a:lnTo>
                    <a:lnTo>
                      <a:pt x="64" y="44"/>
                    </a:lnTo>
                    <a:lnTo>
                      <a:pt x="62" y="46"/>
                    </a:lnTo>
                    <a:lnTo>
                      <a:pt x="58" y="48"/>
                    </a:lnTo>
                    <a:lnTo>
                      <a:pt x="57" y="50"/>
                    </a:lnTo>
                    <a:lnTo>
                      <a:pt x="53" y="52"/>
                    </a:lnTo>
                    <a:lnTo>
                      <a:pt x="51" y="55"/>
                    </a:lnTo>
                    <a:lnTo>
                      <a:pt x="46" y="57"/>
                    </a:lnTo>
                    <a:lnTo>
                      <a:pt x="42" y="59"/>
                    </a:lnTo>
                    <a:lnTo>
                      <a:pt x="37" y="62"/>
                    </a:lnTo>
                    <a:lnTo>
                      <a:pt x="34" y="64"/>
                    </a:lnTo>
                    <a:lnTo>
                      <a:pt x="29" y="67"/>
                    </a:lnTo>
                    <a:lnTo>
                      <a:pt x="24" y="68"/>
                    </a:lnTo>
                    <a:lnTo>
                      <a:pt x="20" y="69"/>
                    </a:lnTo>
                    <a:lnTo>
                      <a:pt x="16" y="70"/>
                    </a:lnTo>
                    <a:lnTo>
                      <a:pt x="13" y="64"/>
                    </a:lnTo>
                    <a:lnTo>
                      <a:pt x="11" y="59"/>
                    </a:lnTo>
                    <a:lnTo>
                      <a:pt x="10" y="55"/>
                    </a:lnTo>
                    <a:lnTo>
                      <a:pt x="7" y="50"/>
                    </a:lnTo>
                    <a:lnTo>
                      <a:pt x="6" y="45"/>
                    </a:lnTo>
                    <a:lnTo>
                      <a:pt x="5" y="41"/>
                    </a:lnTo>
                    <a:lnTo>
                      <a:pt x="3" y="38"/>
                    </a:lnTo>
                    <a:lnTo>
                      <a:pt x="2" y="34"/>
                    </a:lnTo>
                    <a:lnTo>
                      <a:pt x="1" y="31"/>
                    </a:lnTo>
                    <a:lnTo>
                      <a:pt x="1" y="28"/>
                    </a:lnTo>
                    <a:lnTo>
                      <a:pt x="0" y="25"/>
                    </a:lnTo>
                    <a:lnTo>
                      <a:pt x="0" y="24"/>
                    </a:lnTo>
                    <a:lnTo>
                      <a:pt x="0" y="21"/>
                    </a:lnTo>
                    <a:close/>
                  </a:path>
                </a:pathLst>
              </a:custGeom>
              <a:solidFill>
                <a:srgbClr val="FF00B3"/>
              </a:solidFill>
              <a:ln w="9525">
                <a:noFill/>
                <a:round/>
                <a:headEnd/>
                <a:tailEnd/>
              </a:ln>
            </p:spPr>
            <p:txBody>
              <a:bodyPr/>
              <a:lstStyle/>
              <a:p>
                <a:endParaRPr lang="en-US"/>
              </a:p>
            </p:txBody>
          </p:sp>
          <p:sp>
            <p:nvSpPr>
              <p:cNvPr id="13356" name="Freeform 45"/>
              <p:cNvSpPr>
                <a:spLocks/>
              </p:cNvSpPr>
              <p:nvPr/>
            </p:nvSpPr>
            <p:spPr bwMode="auto">
              <a:xfrm>
                <a:off x="3367" y="2398"/>
                <a:ext cx="417" cy="180"/>
              </a:xfrm>
              <a:custGeom>
                <a:avLst/>
                <a:gdLst>
                  <a:gd name="T0" fmla="*/ 146 w 417"/>
                  <a:gd name="T1" fmla="*/ 103 h 180"/>
                  <a:gd name="T2" fmla="*/ 152 w 417"/>
                  <a:gd name="T3" fmla="*/ 103 h 180"/>
                  <a:gd name="T4" fmla="*/ 160 w 417"/>
                  <a:gd name="T5" fmla="*/ 101 h 180"/>
                  <a:gd name="T6" fmla="*/ 171 w 417"/>
                  <a:gd name="T7" fmla="*/ 100 h 180"/>
                  <a:gd name="T8" fmla="*/ 186 w 417"/>
                  <a:gd name="T9" fmla="*/ 98 h 180"/>
                  <a:gd name="T10" fmla="*/ 203 w 417"/>
                  <a:gd name="T11" fmla="*/ 95 h 180"/>
                  <a:gd name="T12" fmla="*/ 211 w 417"/>
                  <a:gd name="T13" fmla="*/ 92 h 180"/>
                  <a:gd name="T14" fmla="*/ 222 w 417"/>
                  <a:gd name="T15" fmla="*/ 91 h 180"/>
                  <a:gd name="T16" fmla="*/ 232 w 417"/>
                  <a:gd name="T17" fmla="*/ 87 h 180"/>
                  <a:gd name="T18" fmla="*/ 243 w 417"/>
                  <a:gd name="T19" fmla="*/ 86 h 180"/>
                  <a:gd name="T20" fmla="*/ 254 w 417"/>
                  <a:gd name="T21" fmla="*/ 83 h 180"/>
                  <a:gd name="T22" fmla="*/ 266 w 417"/>
                  <a:gd name="T23" fmla="*/ 80 h 180"/>
                  <a:gd name="T24" fmla="*/ 278 w 417"/>
                  <a:gd name="T25" fmla="*/ 77 h 180"/>
                  <a:gd name="T26" fmla="*/ 290 w 417"/>
                  <a:gd name="T27" fmla="*/ 73 h 180"/>
                  <a:gd name="T28" fmla="*/ 303 w 417"/>
                  <a:gd name="T29" fmla="*/ 69 h 180"/>
                  <a:gd name="T30" fmla="*/ 317 w 417"/>
                  <a:gd name="T31" fmla="*/ 64 h 180"/>
                  <a:gd name="T32" fmla="*/ 328 w 417"/>
                  <a:gd name="T33" fmla="*/ 60 h 180"/>
                  <a:gd name="T34" fmla="*/ 340 w 417"/>
                  <a:gd name="T35" fmla="*/ 56 h 180"/>
                  <a:gd name="T36" fmla="*/ 349 w 417"/>
                  <a:gd name="T37" fmla="*/ 52 h 180"/>
                  <a:gd name="T38" fmla="*/ 364 w 417"/>
                  <a:gd name="T39" fmla="*/ 46 h 180"/>
                  <a:gd name="T40" fmla="*/ 379 w 417"/>
                  <a:gd name="T41" fmla="*/ 40 h 180"/>
                  <a:gd name="T42" fmla="*/ 391 w 417"/>
                  <a:gd name="T43" fmla="*/ 34 h 180"/>
                  <a:gd name="T44" fmla="*/ 403 w 417"/>
                  <a:gd name="T45" fmla="*/ 28 h 180"/>
                  <a:gd name="T46" fmla="*/ 414 w 417"/>
                  <a:gd name="T47" fmla="*/ 23 h 180"/>
                  <a:gd name="T48" fmla="*/ 409 w 417"/>
                  <a:gd name="T49" fmla="*/ 0 h 180"/>
                  <a:gd name="T50" fmla="*/ 399 w 417"/>
                  <a:gd name="T51" fmla="*/ 3 h 180"/>
                  <a:gd name="T52" fmla="*/ 388 w 417"/>
                  <a:gd name="T53" fmla="*/ 7 h 180"/>
                  <a:gd name="T54" fmla="*/ 375 w 417"/>
                  <a:gd name="T55" fmla="*/ 12 h 180"/>
                  <a:gd name="T56" fmla="*/ 365 w 417"/>
                  <a:gd name="T57" fmla="*/ 17 h 180"/>
                  <a:gd name="T58" fmla="*/ 353 w 417"/>
                  <a:gd name="T59" fmla="*/ 20 h 180"/>
                  <a:gd name="T60" fmla="*/ 342 w 417"/>
                  <a:gd name="T61" fmla="*/ 23 h 180"/>
                  <a:gd name="T62" fmla="*/ 330 w 417"/>
                  <a:gd name="T63" fmla="*/ 28 h 180"/>
                  <a:gd name="T64" fmla="*/ 316 w 417"/>
                  <a:gd name="T65" fmla="*/ 32 h 180"/>
                  <a:gd name="T66" fmla="*/ 301 w 417"/>
                  <a:gd name="T67" fmla="*/ 35 h 180"/>
                  <a:gd name="T68" fmla="*/ 285 w 417"/>
                  <a:gd name="T69" fmla="*/ 39 h 180"/>
                  <a:gd name="T70" fmla="*/ 268 w 417"/>
                  <a:gd name="T71" fmla="*/ 43 h 180"/>
                  <a:gd name="T72" fmla="*/ 252 w 417"/>
                  <a:gd name="T73" fmla="*/ 47 h 180"/>
                  <a:gd name="T74" fmla="*/ 233 w 417"/>
                  <a:gd name="T75" fmla="*/ 50 h 180"/>
                  <a:gd name="T76" fmla="*/ 215 w 417"/>
                  <a:gd name="T77" fmla="*/ 54 h 180"/>
                  <a:gd name="T78" fmla="*/ 196 w 417"/>
                  <a:gd name="T79" fmla="*/ 57 h 180"/>
                  <a:gd name="T80" fmla="*/ 176 w 417"/>
                  <a:gd name="T81" fmla="*/ 58 h 180"/>
                  <a:gd name="T82" fmla="*/ 156 w 417"/>
                  <a:gd name="T83" fmla="*/ 61 h 180"/>
                  <a:gd name="T84" fmla="*/ 43 w 417"/>
                  <a:gd name="T85" fmla="*/ 180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7"/>
                  <a:gd name="T130" fmla="*/ 0 h 180"/>
                  <a:gd name="T131" fmla="*/ 417 w 417"/>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7" h="180">
                    <a:moveTo>
                      <a:pt x="43" y="180"/>
                    </a:moveTo>
                    <a:lnTo>
                      <a:pt x="146" y="104"/>
                    </a:lnTo>
                    <a:lnTo>
                      <a:pt x="146" y="103"/>
                    </a:lnTo>
                    <a:lnTo>
                      <a:pt x="148" y="103"/>
                    </a:lnTo>
                    <a:lnTo>
                      <a:pt x="150" y="103"/>
                    </a:lnTo>
                    <a:lnTo>
                      <a:pt x="152" y="103"/>
                    </a:lnTo>
                    <a:lnTo>
                      <a:pt x="154" y="102"/>
                    </a:lnTo>
                    <a:lnTo>
                      <a:pt x="158" y="102"/>
                    </a:lnTo>
                    <a:lnTo>
                      <a:pt x="160" y="101"/>
                    </a:lnTo>
                    <a:lnTo>
                      <a:pt x="164" y="101"/>
                    </a:lnTo>
                    <a:lnTo>
                      <a:pt x="166" y="100"/>
                    </a:lnTo>
                    <a:lnTo>
                      <a:pt x="171" y="100"/>
                    </a:lnTo>
                    <a:lnTo>
                      <a:pt x="176" y="100"/>
                    </a:lnTo>
                    <a:lnTo>
                      <a:pt x="181" y="98"/>
                    </a:lnTo>
                    <a:lnTo>
                      <a:pt x="186" y="98"/>
                    </a:lnTo>
                    <a:lnTo>
                      <a:pt x="192" y="97"/>
                    </a:lnTo>
                    <a:lnTo>
                      <a:pt x="197" y="96"/>
                    </a:lnTo>
                    <a:lnTo>
                      <a:pt x="203" y="95"/>
                    </a:lnTo>
                    <a:lnTo>
                      <a:pt x="205" y="94"/>
                    </a:lnTo>
                    <a:lnTo>
                      <a:pt x="209" y="94"/>
                    </a:lnTo>
                    <a:lnTo>
                      <a:pt x="211" y="92"/>
                    </a:lnTo>
                    <a:lnTo>
                      <a:pt x="215" y="92"/>
                    </a:lnTo>
                    <a:lnTo>
                      <a:pt x="219" y="91"/>
                    </a:lnTo>
                    <a:lnTo>
                      <a:pt x="222" y="91"/>
                    </a:lnTo>
                    <a:lnTo>
                      <a:pt x="225" y="90"/>
                    </a:lnTo>
                    <a:lnTo>
                      <a:pt x="228" y="89"/>
                    </a:lnTo>
                    <a:lnTo>
                      <a:pt x="232" y="87"/>
                    </a:lnTo>
                    <a:lnTo>
                      <a:pt x="236" y="87"/>
                    </a:lnTo>
                    <a:lnTo>
                      <a:pt x="239" y="87"/>
                    </a:lnTo>
                    <a:lnTo>
                      <a:pt x="243" y="86"/>
                    </a:lnTo>
                    <a:lnTo>
                      <a:pt x="246" y="85"/>
                    </a:lnTo>
                    <a:lnTo>
                      <a:pt x="250" y="84"/>
                    </a:lnTo>
                    <a:lnTo>
                      <a:pt x="254" y="83"/>
                    </a:lnTo>
                    <a:lnTo>
                      <a:pt x="257" y="81"/>
                    </a:lnTo>
                    <a:lnTo>
                      <a:pt x="262" y="80"/>
                    </a:lnTo>
                    <a:lnTo>
                      <a:pt x="266" y="80"/>
                    </a:lnTo>
                    <a:lnTo>
                      <a:pt x="269" y="78"/>
                    </a:lnTo>
                    <a:lnTo>
                      <a:pt x="273" y="78"/>
                    </a:lnTo>
                    <a:lnTo>
                      <a:pt x="278" y="77"/>
                    </a:lnTo>
                    <a:lnTo>
                      <a:pt x="282" y="75"/>
                    </a:lnTo>
                    <a:lnTo>
                      <a:pt x="285" y="74"/>
                    </a:lnTo>
                    <a:lnTo>
                      <a:pt x="290" y="73"/>
                    </a:lnTo>
                    <a:lnTo>
                      <a:pt x="295" y="71"/>
                    </a:lnTo>
                    <a:lnTo>
                      <a:pt x="299" y="71"/>
                    </a:lnTo>
                    <a:lnTo>
                      <a:pt x="303" y="69"/>
                    </a:lnTo>
                    <a:lnTo>
                      <a:pt x="308" y="68"/>
                    </a:lnTo>
                    <a:lnTo>
                      <a:pt x="312" y="66"/>
                    </a:lnTo>
                    <a:lnTo>
                      <a:pt x="317" y="64"/>
                    </a:lnTo>
                    <a:lnTo>
                      <a:pt x="320" y="63"/>
                    </a:lnTo>
                    <a:lnTo>
                      <a:pt x="325" y="61"/>
                    </a:lnTo>
                    <a:lnTo>
                      <a:pt x="328" y="60"/>
                    </a:lnTo>
                    <a:lnTo>
                      <a:pt x="331" y="58"/>
                    </a:lnTo>
                    <a:lnTo>
                      <a:pt x="336" y="57"/>
                    </a:lnTo>
                    <a:lnTo>
                      <a:pt x="340" y="56"/>
                    </a:lnTo>
                    <a:lnTo>
                      <a:pt x="342" y="55"/>
                    </a:lnTo>
                    <a:lnTo>
                      <a:pt x="346" y="52"/>
                    </a:lnTo>
                    <a:lnTo>
                      <a:pt x="349" y="52"/>
                    </a:lnTo>
                    <a:lnTo>
                      <a:pt x="353" y="51"/>
                    </a:lnTo>
                    <a:lnTo>
                      <a:pt x="358" y="47"/>
                    </a:lnTo>
                    <a:lnTo>
                      <a:pt x="364" y="46"/>
                    </a:lnTo>
                    <a:lnTo>
                      <a:pt x="369" y="44"/>
                    </a:lnTo>
                    <a:lnTo>
                      <a:pt x="374" y="41"/>
                    </a:lnTo>
                    <a:lnTo>
                      <a:pt x="379" y="40"/>
                    </a:lnTo>
                    <a:lnTo>
                      <a:pt x="383" y="38"/>
                    </a:lnTo>
                    <a:lnTo>
                      <a:pt x="387" y="35"/>
                    </a:lnTo>
                    <a:lnTo>
                      <a:pt x="391" y="34"/>
                    </a:lnTo>
                    <a:lnTo>
                      <a:pt x="394" y="33"/>
                    </a:lnTo>
                    <a:lnTo>
                      <a:pt x="398" y="32"/>
                    </a:lnTo>
                    <a:lnTo>
                      <a:pt x="403" y="28"/>
                    </a:lnTo>
                    <a:lnTo>
                      <a:pt x="406" y="26"/>
                    </a:lnTo>
                    <a:lnTo>
                      <a:pt x="410" y="24"/>
                    </a:lnTo>
                    <a:lnTo>
                      <a:pt x="414" y="23"/>
                    </a:lnTo>
                    <a:lnTo>
                      <a:pt x="416" y="21"/>
                    </a:lnTo>
                    <a:lnTo>
                      <a:pt x="417" y="21"/>
                    </a:lnTo>
                    <a:lnTo>
                      <a:pt x="409" y="0"/>
                    </a:lnTo>
                    <a:lnTo>
                      <a:pt x="406" y="0"/>
                    </a:lnTo>
                    <a:lnTo>
                      <a:pt x="403" y="1"/>
                    </a:lnTo>
                    <a:lnTo>
                      <a:pt x="399" y="3"/>
                    </a:lnTo>
                    <a:lnTo>
                      <a:pt x="397" y="4"/>
                    </a:lnTo>
                    <a:lnTo>
                      <a:pt x="393" y="6"/>
                    </a:lnTo>
                    <a:lnTo>
                      <a:pt x="388" y="7"/>
                    </a:lnTo>
                    <a:lnTo>
                      <a:pt x="383" y="10"/>
                    </a:lnTo>
                    <a:lnTo>
                      <a:pt x="377" y="12"/>
                    </a:lnTo>
                    <a:lnTo>
                      <a:pt x="375" y="12"/>
                    </a:lnTo>
                    <a:lnTo>
                      <a:pt x="371" y="14"/>
                    </a:lnTo>
                    <a:lnTo>
                      <a:pt x="368" y="15"/>
                    </a:lnTo>
                    <a:lnTo>
                      <a:pt x="365" y="17"/>
                    </a:lnTo>
                    <a:lnTo>
                      <a:pt x="362" y="17"/>
                    </a:lnTo>
                    <a:lnTo>
                      <a:pt x="358" y="18"/>
                    </a:lnTo>
                    <a:lnTo>
                      <a:pt x="353" y="20"/>
                    </a:lnTo>
                    <a:lnTo>
                      <a:pt x="351" y="22"/>
                    </a:lnTo>
                    <a:lnTo>
                      <a:pt x="346" y="23"/>
                    </a:lnTo>
                    <a:lnTo>
                      <a:pt x="342" y="23"/>
                    </a:lnTo>
                    <a:lnTo>
                      <a:pt x="339" y="26"/>
                    </a:lnTo>
                    <a:lnTo>
                      <a:pt x="335" y="27"/>
                    </a:lnTo>
                    <a:lnTo>
                      <a:pt x="330" y="28"/>
                    </a:lnTo>
                    <a:lnTo>
                      <a:pt x="325" y="29"/>
                    </a:lnTo>
                    <a:lnTo>
                      <a:pt x="320" y="31"/>
                    </a:lnTo>
                    <a:lnTo>
                      <a:pt x="316" y="32"/>
                    </a:lnTo>
                    <a:lnTo>
                      <a:pt x="311" y="33"/>
                    </a:lnTo>
                    <a:lnTo>
                      <a:pt x="306" y="34"/>
                    </a:lnTo>
                    <a:lnTo>
                      <a:pt x="301" y="35"/>
                    </a:lnTo>
                    <a:lnTo>
                      <a:pt x="296" y="37"/>
                    </a:lnTo>
                    <a:lnTo>
                      <a:pt x="291" y="38"/>
                    </a:lnTo>
                    <a:lnTo>
                      <a:pt x="285" y="39"/>
                    </a:lnTo>
                    <a:lnTo>
                      <a:pt x="279" y="40"/>
                    </a:lnTo>
                    <a:lnTo>
                      <a:pt x="274" y="41"/>
                    </a:lnTo>
                    <a:lnTo>
                      <a:pt x="268" y="43"/>
                    </a:lnTo>
                    <a:lnTo>
                      <a:pt x="263" y="45"/>
                    </a:lnTo>
                    <a:lnTo>
                      <a:pt x="257" y="46"/>
                    </a:lnTo>
                    <a:lnTo>
                      <a:pt x="252" y="47"/>
                    </a:lnTo>
                    <a:lnTo>
                      <a:pt x="245" y="47"/>
                    </a:lnTo>
                    <a:lnTo>
                      <a:pt x="239" y="50"/>
                    </a:lnTo>
                    <a:lnTo>
                      <a:pt x="233" y="50"/>
                    </a:lnTo>
                    <a:lnTo>
                      <a:pt x="228" y="52"/>
                    </a:lnTo>
                    <a:lnTo>
                      <a:pt x="221" y="52"/>
                    </a:lnTo>
                    <a:lnTo>
                      <a:pt x="215" y="54"/>
                    </a:lnTo>
                    <a:lnTo>
                      <a:pt x="209" y="55"/>
                    </a:lnTo>
                    <a:lnTo>
                      <a:pt x="203" y="56"/>
                    </a:lnTo>
                    <a:lnTo>
                      <a:pt x="196" y="57"/>
                    </a:lnTo>
                    <a:lnTo>
                      <a:pt x="188" y="57"/>
                    </a:lnTo>
                    <a:lnTo>
                      <a:pt x="182" y="58"/>
                    </a:lnTo>
                    <a:lnTo>
                      <a:pt x="176" y="58"/>
                    </a:lnTo>
                    <a:lnTo>
                      <a:pt x="169" y="60"/>
                    </a:lnTo>
                    <a:lnTo>
                      <a:pt x="162" y="61"/>
                    </a:lnTo>
                    <a:lnTo>
                      <a:pt x="156" y="61"/>
                    </a:lnTo>
                    <a:lnTo>
                      <a:pt x="148" y="62"/>
                    </a:lnTo>
                    <a:lnTo>
                      <a:pt x="0" y="161"/>
                    </a:lnTo>
                    <a:lnTo>
                      <a:pt x="43" y="180"/>
                    </a:lnTo>
                    <a:close/>
                  </a:path>
                </a:pathLst>
              </a:custGeom>
              <a:solidFill>
                <a:srgbClr val="000000"/>
              </a:solidFill>
              <a:ln w="9525">
                <a:noFill/>
                <a:round/>
                <a:headEnd/>
                <a:tailEnd/>
              </a:ln>
            </p:spPr>
            <p:txBody>
              <a:bodyPr/>
              <a:lstStyle/>
              <a:p>
                <a:endParaRPr lang="en-US"/>
              </a:p>
            </p:txBody>
          </p:sp>
          <p:sp>
            <p:nvSpPr>
              <p:cNvPr id="13357" name="Freeform 46"/>
              <p:cNvSpPr>
                <a:spLocks/>
              </p:cNvSpPr>
              <p:nvPr/>
            </p:nvSpPr>
            <p:spPr bwMode="auto">
              <a:xfrm>
                <a:off x="3181" y="2608"/>
                <a:ext cx="62" cy="31"/>
              </a:xfrm>
              <a:custGeom>
                <a:avLst/>
                <a:gdLst>
                  <a:gd name="T0" fmla="*/ 54 w 62"/>
                  <a:gd name="T1" fmla="*/ 0 h 31"/>
                  <a:gd name="T2" fmla="*/ 62 w 62"/>
                  <a:gd name="T3" fmla="*/ 29 h 31"/>
                  <a:gd name="T4" fmla="*/ 59 w 62"/>
                  <a:gd name="T5" fmla="*/ 29 h 31"/>
                  <a:gd name="T6" fmla="*/ 56 w 62"/>
                  <a:gd name="T7" fmla="*/ 29 h 31"/>
                  <a:gd name="T8" fmla="*/ 52 w 62"/>
                  <a:gd name="T9" fmla="*/ 29 h 31"/>
                  <a:gd name="T10" fmla="*/ 48 w 62"/>
                  <a:gd name="T11" fmla="*/ 30 h 31"/>
                  <a:gd name="T12" fmla="*/ 45 w 62"/>
                  <a:gd name="T13" fmla="*/ 30 h 31"/>
                  <a:gd name="T14" fmla="*/ 41 w 62"/>
                  <a:gd name="T15" fmla="*/ 31 h 31"/>
                  <a:gd name="T16" fmla="*/ 36 w 62"/>
                  <a:gd name="T17" fmla="*/ 30 h 31"/>
                  <a:gd name="T18" fmla="*/ 31 w 62"/>
                  <a:gd name="T19" fmla="*/ 30 h 31"/>
                  <a:gd name="T20" fmla="*/ 27 w 62"/>
                  <a:gd name="T21" fmla="*/ 30 h 31"/>
                  <a:gd name="T22" fmla="*/ 22 w 62"/>
                  <a:gd name="T23" fmla="*/ 30 h 31"/>
                  <a:gd name="T24" fmla="*/ 17 w 62"/>
                  <a:gd name="T25" fmla="*/ 29 h 31"/>
                  <a:gd name="T26" fmla="*/ 12 w 62"/>
                  <a:gd name="T27" fmla="*/ 28 h 31"/>
                  <a:gd name="T28" fmla="*/ 7 w 62"/>
                  <a:gd name="T29" fmla="*/ 27 h 31"/>
                  <a:gd name="T30" fmla="*/ 4 w 62"/>
                  <a:gd name="T31" fmla="*/ 25 h 31"/>
                  <a:gd name="T32" fmla="*/ 0 w 62"/>
                  <a:gd name="T33" fmla="*/ 11 h 31"/>
                  <a:gd name="T34" fmla="*/ 54 w 62"/>
                  <a:gd name="T35" fmla="*/ 0 h 31"/>
                  <a:gd name="T36" fmla="*/ 54 w 62"/>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31"/>
                  <a:gd name="T59" fmla="*/ 62 w 62"/>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31">
                    <a:moveTo>
                      <a:pt x="54" y="0"/>
                    </a:moveTo>
                    <a:lnTo>
                      <a:pt x="62" y="29"/>
                    </a:lnTo>
                    <a:lnTo>
                      <a:pt x="59" y="29"/>
                    </a:lnTo>
                    <a:lnTo>
                      <a:pt x="56" y="29"/>
                    </a:lnTo>
                    <a:lnTo>
                      <a:pt x="52" y="29"/>
                    </a:lnTo>
                    <a:lnTo>
                      <a:pt x="48" y="30"/>
                    </a:lnTo>
                    <a:lnTo>
                      <a:pt x="45" y="30"/>
                    </a:lnTo>
                    <a:lnTo>
                      <a:pt x="41" y="31"/>
                    </a:lnTo>
                    <a:lnTo>
                      <a:pt x="36" y="30"/>
                    </a:lnTo>
                    <a:lnTo>
                      <a:pt x="31" y="30"/>
                    </a:lnTo>
                    <a:lnTo>
                      <a:pt x="27" y="30"/>
                    </a:lnTo>
                    <a:lnTo>
                      <a:pt x="22" y="30"/>
                    </a:lnTo>
                    <a:lnTo>
                      <a:pt x="17" y="29"/>
                    </a:lnTo>
                    <a:lnTo>
                      <a:pt x="12" y="28"/>
                    </a:lnTo>
                    <a:lnTo>
                      <a:pt x="7" y="27"/>
                    </a:lnTo>
                    <a:lnTo>
                      <a:pt x="4" y="25"/>
                    </a:lnTo>
                    <a:lnTo>
                      <a:pt x="0" y="11"/>
                    </a:lnTo>
                    <a:lnTo>
                      <a:pt x="54" y="0"/>
                    </a:lnTo>
                    <a:close/>
                  </a:path>
                </a:pathLst>
              </a:custGeom>
              <a:solidFill>
                <a:srgbClr val="000000"/>
              </a:solidFill>
              <a:ln w="9525">
                <a:noFill/>
                <a:round/>
                <a:headEnd/>
                <a:tailEnd/>
              </a:ln>
            </p:spPr>
            <p:txBody>
              <a:bodyPr/>
              <a:lstStyle/>
              <a:p>
                <a:endParaRPr lang="en-US"/>
              </a:p>
            </p:txBody>
          </p:sp>
          <p:sp>
            <p:nvSpPr>
              <p:cNvPr id="13358" name="Freeform 47"/>
              <p:cNvSpPr>
                <a:spLocks/>
              </p:cNvSpPr>
              <p:nvPr/>
            </p:nvSpPr>
            <p:spPr bwMode="auto">
              <a:xfrm>
                <a:off x="3114" y="2622"/>
                <a:ext cx="52" cy="38"/>
              </a:xfrm>
              <a:custGeom>
                <a:avLst/>
                <a:gdLst>
                  <a:gd name="T0" fmla="*/ 52 w 52"/>
                  <a:gd name="T1" fmla="*/ 14 h 38"/>
                  <a:gd name="T2" fmla="*/ 51 w 52"/>
                  <a:gd name="T3" fmla="*/ 14 h 38"/>
                  <a:gd name="T4" fmla="*/ 50 w 52"/>
                  <a:gd name="T5" fmla="*/ 16 h 38"/>
                  <a:gd name="T6" fmla="*/ 47 w 52"/>
                  <a:gd name="T7" fmla="*/ 19 h 38"/>
                  <a:gd name="T8" fmla="*/ 43 w 52"/>
                  <a:gd name="T9" fmla="*/ 22 h 38"/>
                  <a:gd name="T10" fmla="*/ 40 w 52"/>
                  <a:gd name="T11" fmla="*/ 25 h 38"/>
                  <a:gd name="T12" fmla="*/ 38 w 52"/>
                  <a:gd name="T13" fmla="*/ 26 h 38"/>
                  <a:gd name="T14" fmla="*/ 34 w 52"/>
                  <a:gd name="T15" fmla="*/ 28 h 38"/>
                  <a:gd name="T16" fmla="*/ 31 w 52"/>
                  <a:gd name="T17" fmla="*/ 31 h 38"/>
                  <a:gd name="T18" fmla="*/ 26 w 52"/>
                  <a:gd name="T19" fmla="*/ 32 h 38"/>
                  <a:gd name="T20" fmla="*/ 21 w 52"/>
                  <a:gd name="T21" fmla="*/ 34 h 38"/>
                  <a:gd name="T22" fmla="*/ 16 w 52"/>
                  <a:gd name="T23" fmla="*/ 37 h 38"/>
                  <a:gd name="T24" fmla="*/ 10 w 52"/>
                  <a:gd name="T25" fmla="*/ 38 h 38"/>
                  <a:gd name="T26" fmla="*/ 9 w 52"/>
                  <a:gd name="T27" fmla="*/ 36 h 38"/>
                  <a:gd name="T28" fmla="*/ 8 w 52"/>
                  <a:gd name="T29" fmla="*/ 31 h 38"/>
                  <a:gd name="T30" fmla="*/ 5 w 52"/>
                  <a:gd name="T31" fmla="*/ 26 h 38"/>
                  <a:gd name="T32" fmla="*/ 4 w 52"/>
                  <a:gd name="T33" fmla="*/ 21 h 38"/>
                  <a:gd name="T34" fmla="*/ 3 w 52"/>
                  <a:gd name="T35" fmla="*/ 16 h 38"/>
                  <a:gd name="T36" fmla="*/ 1 w 52"/>
                  <a:gd name="T37" fmla="*/ 13 h 38"/>
                  <a:gd name="T38" fmla="*/ 0 w 52"/>
                  <a:gd name="T39" fmla="*/ 10 h 38"/>
                  <a:gd name="T40" fmla="*/ 0 w 52"/>
                  <a:gd name="T41" fmla="*/ 9 h 38"/>
                  <a:gd name="T42" fmla="*/ 49 w 52"/>
                  <a:gd name="T43" fmla="*/ 0 h 38"/>
                  <a:gd name="T44" fmla="*/ 52 w 52"/>
                  <a:gd name="T45" fmla="*/ 14 h 38"/>
                  <a:gd name="T46" fmla="*/ 52 w 52"/>
                  <a:gd name="T47" fmla="*/ 14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38"/>
                  <a:gd name="T74" fmla="*/ 52 w 52"/>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38">
                    <a:moveTo>
                      <a:pt x="52" y="14"/>
                    </a:moveTo>
                    <a:lnTo>
                      <a:pt x="51" y="14"/>
                    </a:lnTo>
                    <a:lnTo>
                      <a:pt x="50" y="16"/>
                    </a:lnTo>
                    <a:lnTo>
                      <a:pt x="47" y="19"/>
                    </a:lnTo>
                    <a:lnTo>
                      <a:pt x="43" y="22"/>
                    </a:lnTo>
                    <a:lnTo>
                      <a:pt x="40" y="25"/>
                    </a:lnTo>
                    <a:lnTo>
                      <a:pt x="38" y="26"/>
                    </a:lnTo>
                    <a:lnTo>
                      <a:pt x="34" y="28"/>
                    </a:lnTo>
                    <a:lnTo>
                      <a:pt x="31" y="31"/>
                    </a:lnTo>
                    <a:lnTo>
                      <a:pt x="26" y="32"/>
                    </a:lnTo>
                    <a:lnTo>
                      <a:pt x="21" y="34"/>
                    </a:lnTo>
                    <a:lnTo>
                      <a:pt x="16" y="37"/>
                    </a:lnTo>
                    <a:lnTo>
                      <a:pt x="10" y="38"/>
                    </a:lnTo>
                    <a:lnTo>
                      <a:pt x="9" y="36"/>
                    </a:lnTo>
                    <a:lnTo>
                      <a:pt x="8" y="31"/>
                    </a:lnTo>
                    <a:lnTo>
                      <a:pt x="5" y="26"/>
                    </a:lnTo>
                    <a:lnTo>
                      <a:pt x="4" y="21"/>
                    </a:lnTo>
                    <a:lnTo>
                      <a:pt x="3" y="16"/>
                    </a:lnTo>
                    <a:lnTo>
                      <a:pt x="1" y="13"/>
                    </a:lnTo>
                    <a:lnTo>
                      <a:pt x="0" y="10"/>
                    </a:lnTo>
                    <a:lnTo>
                      <a:pt x="0" y="9"/>
                    </a:lnTo>
                    <a:lnTo>
                      <a:pt x="49" y="0"/>
                    </a:lnTo>
                    <a:lnTo>
                      <a:pt x="52" y="14"/>
                    </a:lnTo>
                    <a:close/>
                  </a:path>
                </a:pathLst>
              </a:custGeom>
              <a:solidFill>
                <a:srgbClr val="000000"/>
              </a:solidFill>
              <a:ln w="9525">
                <a:noFill/>
                <a:round/>
                <a:headEnd/>
                <a:tailEnd/>
              </a:ln>
            </p:spPr>
            <p:txBody>
              <a:bodyPr/>
              <a:lstStyle/>
              <a:p>
                <a:endParaRPr lang="en-US"/>
              </a:p>
            </p:txBody>
          </p:sp>
          <p:sp>
            <p:nvSpPr>
              <p:cNvPr id="13359" name="Freeform 48"/>
              <p:cNvSpPr>
                <a:spLocks/>
              </p:cNvSpPr>
              <p:nvPr/>
            </p:nvSpPr>
            <p:spPr bwMode="auto">
              <a:xfrm>
                <a:off x="3231" y="2393"/>
                <a:ext cx="57" cy="277"/>
              </a:xfrm>
              <a:custGeom>
                <a:avLst/>
                <a:gdLst>
                  <a:gd name="T0" fmla="*/ 12 w 57"/>
                  <a:gd name="T1" fmla="*/ 5 h 277"/>
                  <a:gd name="T2" fmla="*/ 13 w 57"/>
                  <a:gd name="T3" fmla="*/ 12 h 277"/>
                  <a:gd name="T4" fmla="*/ 15 w 57"/>
                  <a:gd name="T5" fmla="*/ 22 h 277"/>
                  <a:gd name="T6" fmla="*/ 18 w 57"/>
                  <a:gd name="T7" fmla="*/ 34 h 277"/>
                  <a:gd name="T8" fmla="*/ 20 w 57"/>
                  <a:gd name="T9" fmla="*/ 45 h 277"/>
                  <a:gd name="T10" fmla="*/ 23 w 57"/>
                  <a:gd name="T11" fmla="*/ 59 h 277"/>
                  <a:gd name="T12" fmla="*/ 25 w 57"/>
                  <a:gd name="T13" fmla="*/ 74 h 277"/>
                  <a:gd name="T14" fmla="*/ 29 w 57"/>
                  <a:gd name="T15" fmla="*/ 89 h 277"/>
                  <a:gd name="T16" fmla="*/ 32 w 57"/>
                  <a:gd name="T17" fmla="*/ 105 h 277"/>
                  <a:gd name="T18" fmla="*/ 35 w 57"/>
                  <a:gd name="T19" fmla="*/ 122 h 277"/>
                  <a:gd name="T20" fmla="*/ 38 w 57"/>
                  <a:gd name="T21" fmla="*/ 137 h 277"/>
                  <a:gd name="T22" fmla="*/ 42 w 57"/>
                  <a:gd name="T23" fmla="*/ 154 h 277"/>
                  <a:gd name="T24" fmla="*/ 44 w 57"/>
                  <a:gd name="T25" fmla="*/ 169 h 277"/>
                  <a:gd name="T26" fmla="*/ 47 w 57"/>
                  <a:gd name="T27" fmla="*/ 185 h 277"/>
                  <a:gd name="T28" fmla="*/ 50 w 57"/>
                  <a:gd name="T29" fmla="*/ 198 h 277"/>
                  <a:gd name="T30" fmla="*/ 52 w 57"/>
                  <a:gd name="T31" fmla="*/ 211 h 277"/>
                  <a:gd name="T32" fmla="*/ 53 w 57"/>
                  <a:gd name="T33" fmla="*/ 222 h 277"/>
                  <a:gd name="T34" fmla="*/ 55 w 57"/>
                  <a:gd name="T35" fmla="*/ 232 h 277"/>
                  <a:gd name="T36" fmla="*/ 57 w 57"/>
                  <a:gd name="T37" fmla="*/ 242 h 277"/>
                  <a:gd name="T38" fmla="*/ 55 w 57"/>
                  <a:gd name="T39" fmla="*/ 255 h 277"/>
                  <a:gd name="T40" fmla="*/ 48 w 57"/>
                  <a:gd name="T41" fmla="*/ 267 h 277"/>
                  <a:gd name="T42" fmla="*/ 36 w 57"/>
                  <a:gd name="T43" fmla="*/ 277 h 277"/>
                  <a:gd name="T44" fmla="*/ 41 w 57"/>
                  <a:gd name="T45" fmla="*/ 269 h 277"/>
                  <a:gd name="T46" fmla="*/ 44 w 57"/>
                  <a:gd name="T47" fmla="*/ 257 h 277"/>
                  <a:gd name="T48" fmla="*/ 43 w 57"/>
                  <a:gd name="T49" fmla="*/ 249 h 277"/>
                  <a:gd name="T50" fmla="*/ 43 w 57"/>
                  <a:gd name="T51" fmla="*/ 240 h 277"/>
                  <a:gd name="T52" fmla="*/ 41 w 57"/>
                  <a:gd name="T53" fmla="*/ 229 h 277"/>
                  <a:gd name="T54" fmla="*/ 40 w 57"/>
                  <a:gd name="T55" fmla="*/ 216 h 277"/>
                  <a:gd name="T56" fmla="*/ 38 w 57"/>
                  <a:gd name="T57" fmla="*/ 203 h 277"/>
                  <a:gd name="T58" fmla="*/ 35 w 57"/>
                  <a:gd name="T59" fmla="*/ 188 h 277"/>
                  <a:gd name="T60" fmla="*/ 32 w 57"/>
                  <a:gd name="T61" fmla="*/ 172 h 277"/>
                  <a:gd name="T62" fmla="*/ 30 w 57"/>
                  <a:gd name="T63" fmla="*/ 157 h 277"/>
                  <a:gd name="T64" fmla="*/ 26 w 57"/>
                  <a:gd name="T65" fmla="*/ 140 h 277"/>
                  <a:gd name="T66" fmla="*/ 24 w 57"/>
                  <a:gd name="T67" fmla="*/ 123 h 277"/>
                  <a:gd name="T68" fmla="*/ 20 w 57"/>
                  <a:gd name="T69" fmla="*/ 107 h 277"/>
                  <a:gd name="T70" fmla="*/ 17 w 57"/>
                  <a:gd name="T71" fmla="*/ 91 h 277"/>
                  <a:gd name="T72" fmla="*/ 14 w 57"/>
                  <a:gd name="T73" fmla="*/ 76 h 277"/>
                  <a:gd name="T74" fmla="*/ 12 w 57"/>
                  <a:gd name="T75" fmla="*/ 61 h 277"/>
                  <a:gd name="T76" fmla="*/ 8 w 57"/>
                  <a:gd name="T77" fmla="*/ 46 h 277"/>
                  <a:gd name="T78" fmla="*/ 6 w 57"/>
                  <a:gd name="T79" fmla="*/ 36 h 277"/>
                  <a:gd name="T80" fmla="*/ 3 w 57"/>
                  <a:gd name="T81" fmla="*/ 25 h 277"/>
                  <a:gd name="T82" fmla="*/ 1 w 57"/>
                  <a:gd name="T83" fmla="*/ 11 h 277"/>
                  <a:gd name="T84" fmla="*/ 0 w 57"/>
                  <a:gd name="T85" fmla="*/ 2 h 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277"/>
                  <a:gd name="T131" fmla="*/ 57 w 57"/>
                  <a:gd name="T132" fmla="*/ 277 h 2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277">
                    <a:moveTo>
                      <a:pt x="12" y="0"/>
                    </a:moveTo>
                    <a:lnTo>
                      <a:pt x="12" y="2"/>
                    </a:lnTo>
                    <a:lnTo>
                      <a:pt x="12" y="5"/>
                    </a:lnTo>
                    <a:lnTo>
                      <a:pt x="13" y="9"/>
                    </a:lnTo>
                    <a:lnTo>
                      <a:pt x="13" y="10"/>
                    </a:lnTo>
                    <a:lnTo>
                      <a:pt x="13" y="12"/>
                    </a:lnTo>
                    <a:lnTo>
                      <a:pt x="14" y="16"/>
                    </a:lnTo>
                    <a:lnTo>
                      <a:pt x="14" y="20"/>
                    </a:lnTo>
                    <a:lnTo>
                      <a:pt x="15" y="22"/>
                    </a:lnTo>
                    <a:lnTo>
                      <a:pt x="17" y="26"/>
                    </a:lnTo>
                    <a:lnTo>
                      <a:pt x="17" y="29"/>
                    </a:lnTo>
                    <a:lnTo>
                      <a:pt x="18" y="34"/>
                    </a:lnTo>
                    <a:lnTo>
                      <a:pt x="18" y="37"/>
                    </a:lnTo>
                    <a:lnTo>
                      <a:pt x="19" y="42"/>
                    </a:lnTo>
                    <a:lnTo>
                      <a:pt x="20" y="45"/>
                    </a:lnTo>
                    <a:lnTo>
                      <a:pt x="21" y="50"/>
                    </a:lnTo>
                    <a:lnTo>
                      <a:pt x="21" y="54"/>
                    </a:lnTo>
                    <a:lnTo>
                      <a:pt x="23" y="59"/>
                    </a:lnTo>
                    <a:lnTo>
                      <a:pt x="23" y="63"/>
                    </a:lnTo>
                    <a:lnTo>
                      <a:pt x="25" y="68"/>
                    </a:lnTo>
                    <a:lnTo>
                      <a:pt x="25" y="74"/>
                    </a:lnTo>
                    <a:lnTo>
                      <a:pt x="26" y="79"/>
                    </a:lnTo>
                    <a:lnTo>
                      <a:pt x="27" y="84"/>
                    </a:lnTo>
                    <a:lnTo>
                      <a:pt x="29" y="89"/>
                    </a:lnTo>
                    <a:lnTo>
                      <a:pt x="30" y="94"/>
                    </a:lnTo>
                    <a:lnTo>
                      <a:pt x="31" y="100"/>
                    </a:lnTo>
                    <a:lnTo>
                      <a:pt x="32" y="105"/>
                    </a:lnTo>
                    <a:lnTo>
                      <a:pt x="33" y="111"/>
                    </a:lnTo>
                    <a:lnTo>
                      <a:pt x="33" y="116"/>
                    </a:lnTo>
                    <a:lnTo>
                      <a:pt x="35" y="122"/>
                    </a:lnTo>
                    <a:lnTo>
                      <a:pt x="36" y="126"/>
                    </a:lnTo>
                    <a:lnTo>
                      <a:pt x="37" y="132"/>
                    </a:lnTo>
                    <a:lnTo>
                      <a:pt x="38" y="137"/>
                    </a:lnTo>
                    <a:lnTo>
                      <a:pt x="40" y="143"/>
                    </a:lnTo>
                    <a:lnTo>
                      <a:pt x="40" y="148"/>
                    </a:lnTo>
                    <a:lnTo>
                      <a:pt x="42" y="154"/>
                    </a:lnTo>
                    <a:lnTo>
                      <a:pt x="42" y="159"/>
                    </a:lnTo>
                    <a:lnTo>
                      <a:pt x="43" y="164"/>
                    </a:lnTo>
                    <a:lnTo>
                      <a:pt x="44" y="169"/>
                    </a:lnTo>
                    <a:lnTo>
                      <a:pt x="46" y="174"/>
                    </a:lnTo>
                    <a:lnTo>
                      <a:pt x="46" y="179"/>
                    </a:lnTo>
                    <a:lnTo>
                      <a:pt x="47" y="185"/>
                    </a:lnTo>
                    <a:lnTo>
                      <a:pt x="48" y="189"/>
                    </a:lnTo>
                    <a:lnTo>
                      <a:pt x="49" y="194"/>
                    </a:lnTo>
                    <a:lnTo>
                      <a:pt x="50" y="198"/>
                    </a:lnTo>
                    <a:lnTo>
                      <a:pt x="50" y="202"/>
                    </a:lnTo>
                    <a:lnTo>
                      <a:pt x="52" y="206"/>
                    </a:lnTo>
                    <a:lnTo>
                      <a:pt x="52" y="211"/>
                    </a:lnTo>
                    <a:lnTo>
                      <a:pt x="52" y="215"/>
                    </a:lnTo>
                    <a:lnTo>
                      <a:pt x="53" y="219"/>
                    </a:lnTo>
                    <a:lnTo>
                      <a:pt x="53" y="222"/>
                    </a:lnTo>
                    <a:lnTo>
                      <a:pt x="54" y="226"/>
                    </a:lnTo>
                    <a:lnTo>
                      <a:pt x="54" y="228"/>
                    </a:lnTo>
                    <a:lnTo>
                      <a:pt x="55" y="232"/>
                    </a:lnTo>
                    <a:lnTo>
                      <a:pt x="55" y="234"/>
                    </a:lnTo>
                    <a:lnTo>
                      <a:pt x="57" y="237"/>
                    </a:lnTo>
                    <a:lnTo>
                      <a:pt x="57" y="242"/>
                    </a:lnTo>
                    <a:lnTo>
                      <a:pt x="57" y="245"/>
                    </a:lnTo>
                    <a:lnTo>
                      <a:pt x="57" y="250"/>
                    </a:lnTo>
                    <a:lnTo>
                      <a:pt x="55" y="255"/>
                    </a:lnTo>
                    <a:lnTo>
                      <a:pt x="54" y="260"/>
                    </a:lnTo>
                    <a:lnTo>
                      <a:pt x="52" y="265"/>
                    </a:lnTo>
                    <a:lnTo>
                      <a:pt x="48" y="267"/>
                    </a:lnTo>
                    <a:lnTo>
                      <a:pt x="46" y="271"/>
                    </a:lnTo>
                    <a:lnTo>
                      <a:pt x="41" y="274"/>
                    </a:lnTo>
                    <a:lnTo>
                      <a:pt x="36" y="277"/>
                    </a:lnTo>
                    <a:lnTo>
                      <a:pt x="37" y="275"/>
                    </a:lnTo>
                    <a:lnTo>
                      <a:pt x="40" y="272"/>
                    </a:lnTo>
                    <a:lnTo>
                      <a:pt x="41" y="269"/>
                    </a:lnTo>
                    <a:lnTo>
                      <a:pt x="43" y="266"/>
                    </a:lnTo>
                    <a:lnTo>
                      <a:pt x="44" y="262"/>
                    </a:lnTo>
                    <a:lnTo>
                      <a:pt x="44" y="257"/>
                    </a:lnTo>
                    <a:lnTo>
                      <a:pt x="44" y="255"/>
                    </a:lnTo>
                    <a:lnTo>
                      <a:pt x="44" y="252"/>
                    </a:lnTo>
                    <a:lnTo>
                      <a:pt x="43" y="249"/>
                    </a:lnTo>
                    <a:lnTo>
                      <a:pt x="43" y="246"/>
                    </a:lnTo>
                    <a:lnTo>
                      <a:pt x="43" y="243"/>
                    </a:lnTo>
                    <a:lnTo>
                      <a:pt x="43" y="240"/>
                    </a:lnTo>
                    <a:lnTo>
                      <a:pt x="42" y="237"/>
                    </a:lnTo>
                    <a:lnTo>
                      <a:pt x="42" y="233"/>
                    </a:lnTo>
                    <a:lnTo>
                      <a:pt x="41" y="229"/>
                    </a:lnTo>
                    <a:lnTo>
                      <a:pt x="41" y="225"/>
                    </a:lnTo>
                    <a:lnTo>
                      <a:pt x="40" y="220"/>
                    </a:lnTo>
                    <a:lnTo>
                      <a:pt x="40" y="216"/>
                    </a:lnTo>
                    <a:lnTo>
                      <a:pt x="40" y="212"/>
                    </a:lnTo>
                    <a:lnTo>
                      <a:pt x="38" y="208"/>
                    </a:lnTo>
                    <a:lnTo>
                      <a:pt x="38" y="203"/>
                    </a:lnTo>
                    <a:lnTo>
                      <a:pt x="37" y="198"/>
                    </a:lnTo>
                    <a:lnTo>
                      <a:pt x="36" y="193"/>
                    </a:lnTo>
                    <a:lnTo>
                      <a:pt x="35" y="188"/>
                    </a:lnTo>
                    <a:lnTo>
                      <a:pt x="33" y="182"/>
                    </a:lnTo>
                    <a:lnTo>
                      <a:pt x="33" y="177"/>
                    </a:lnTo>
                    <a:lnTo>
                      <a:pt x="32" y="172"/>
                    </a:lnTo>
                    <a:lnTo>
                      <a:pt x="32" y="168"/>
                    </a:lnTo>
                    <a:lnTo>
                      <a:pt x="31" y="162"/>
                    </a:lnTo>
                    <a:lnTo>
                      <a:pt x="30" y="157"/>
                    </a:lnTo>
                    <a:lnTo>
                      <a:pt x="29" y="151"/>
                    </a:lnTo>
                    <a:lnTo>
                      <a:pt x="29" y="145"/>
                    </a:lnTo>
                    <a:lnTo>
                      <a:pt x="26" y="140"/>
                    </a:lnTo>
                    <a:lnTo>
                      <a:pt x="26" y="134"/>
                    </a:lnTo>
                    <a:lnTo>
                      <a:pt x="25" y="129"/>
                    </a:lnTo>
                    <a:lnTo>
                      <a:pt x="24" y="123"/>
                    </a:lnTo>
                    <a:lnTo>
                      <a:pt x="23" y="118"/>
                    </a:lnTo>
                    <a:lnTo>
                      <a:pt x="23" y="113"/>
                    </a:lnTo>
                    <a:lnTo>
                      <a:pt x="20" y="107"/>
                    </a:lnTo>
                    <a:lnTo>
                      <a:pt x="19" y="101"/>
                    </a:lnTo>
                    <a:lnTo>
                      <a:pt x="18" y="96"/>
                    </a:lnTo>
                    <a:lnTo>
                      <a:pt x="17" y="91"/>
                    </a:lnTo>
                    <a:lnTo>
                      <a:pt x="17" y="85"/>
                    </a:lnTo>
                    <a:lnTo>
                      <a:pt x="15" y="80"/>
                    </a:lnTo>
                    <a:lnTo>
                      <a:pt x="14" y="76"/>
                    </a:lnTo>
                    <a:lnTo>
                      <a:pt x="13" y="71"/>
                    </a:lnTo>
                    <a:lnTo>
                      <a:pt x="12" y="66"/>
                    </a:lnTo>
                    <a:lnTo>
                      <a:pt x="12" y="61"/>
                    </a:lnTo>
                    <a:lnTo>
                      <a:pt x="10" y="56"/>
                    </a:lnTo>
                    <a:lnTo>
                      <a:pt x="9" y="51"/>
                    </a:lnTo>
                    <a:lnTo>
                      <a:pt x="8" y="46"/>
                    </a:lnTo>
                    <a:lnTo>
                      <a:pt x="8" y="43"/>
                    </a:lnTo>
                    <a:lnTo>
                      <a:pt x="7" y="39"/>
                    </a:lnTo>
                    <a:lnTo>
                      <a:pt x="6" y="36"/>
                    </a:lnTo>
                    <a:lnTo>
                      <a:pt x="6" y="31"/>
                    </a:lnTo>
                    <a:lnTo>
                      <a:pt x="4" y="28"/>
                    </a:lnTo>
                    <a:lnTo>
                      <a:pt x="3" y="25"/>
                    </a:lnTo>
                    <a:lnTo>
                      <a:pt x="3" y="21"/>
                    </a:lnTo>
                    <a:lnTo>
                      <a:pt x="1" y="15"/>
                    </a:lnTo>
                    <a:lnTo>
                      <a:pt x="1" y="11"/>
                    </a:lnTo>
                    <a:lnTo>
                      <a:pt x="0" y="6"/>
                    </a:lnTo>
                    <a:lnTo>
                      <a:pt x="0" y="4"/>
                    </a:lnTo>
                    <a:lnTo>
                      <a:pt x="0" y="2"/>
                    </a:lnTo>
                    <a:lnTo>
                      <a:pt x="12" y="0"/>
                    </a:lnTo>
                    <a:close/>
                  </a:path>
                </a:pathLst>
              </a:custGeom>
              <a:solidFill>
                <a:srgbClr val="000000"/>
              </a:solidFill>
              <a:ln w="9525">
                <a:noFill/>
                <a:round/>
                <a:headEnd/>
                <a:tailEnd/>
              </a:ln>
            </p:spPr>
            <p:txBody>
              <a:bodyPr/>
              <a:lstStyle/>
              <a:p>
                <a:endParaRPr lang="en-US"/>
              </a:p>
            </p:txBody>
          </p:sp>
          <p:sp>
            <p:nvSpPr>
              <p:cNvPr id="13360" name="Freeform 49"/>
              <p:cNvSpPr>
                <a:spLocks/>
              </p:cNvSpPr>
              <p:nvPr/>
            </p:nvSpPr>
            <p:spPr bwMode="auto">
              <a:xfrm>
                <a:off x="3284" y="2658"/>
                <a:ext cx="293" cy="58"/>
              </a:xfrm>
              <a:custGeom>
                <a:avLst/>
                <a:gdLst>
                  <a:gd name="T0" fmla="*/ 0 w 293"/>
                  <a:gd name="T1" fmla="*/ 47 h 58"/>
                  <a:gd name="T2" fmla="*/ 22 w 293"/>
                  <a:gd name="T3" fmla="*/ 25 h 58"/>
                  <a:gd name="T4" fmla="*/ 293 w 293"/>
                  <a:gd name="T5" fmla="*/ 0 h 58"/>
                  <a:gd name="T6" fmla="*/ 283 w 293"/>
                  <a:gd name="T7" fmla="*/ 33 h 58"/>
                  <a:gd name="T8" fmla="*/ 37 w 293"/>
                  <a:gd name="T9" fmla="*/ 58 h 58"/>
                  <a:gd name="T10" fmla="*/ 0 w 293"/>
                  <a:gd name="T11" fmla="*/ 47 h 58"/>
                  <a:gd name="T12" fmla="*/ 0 w 293"/>
                  <a:gd name="T13" fmla="*/ 47 h 58"/>
                  <a:gd name="T14" fmla="*/ 0 60000 65536"/>
                  <a:gd name="T15" fmla="*/ 0 60000 65536"/>
                  <a:gd name="T16" fmla="*/ 0 60000 65536"/>
                  <a:gd name="T17" fmla="*/ 0 60000 65536"/>
                  <a:gd name="T18" fmla="*/ 0 60000 65536"/>
                  <a:gd name="T19" fmla="*/ 0 60000 65536"/>
                  <a:gd name="T20" fmla="*/ 0 60000 65536"/>
                  <a:gd name="T21" fmla="*/ 0 w 293"/>
                  <a:gd name="T22" fmla="*/ 0 h 58"/>
                  <a:gd name="T23" fmla="*/ 293 w 293"/>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58">
                    <a:moveTo>
                      <a:pt x="0" y="47"/>
                    </a:moveTo>
                    <a:lnTo>
                      <a:pt x="22" y="25"/>
                    </a:lnTo>
                    <a:lnTo>
                      <a:pt x="293" y="0"/>
                    </a:lnTo>
                    <a:lnTo>
                      <a:pt x="283" y="33"/>
                    </a:lnTo>
                    <a:lnTo>
                      <a:pt x="37" y="58"/>
                    </a:lnTo>
                    <a:lnTo>
                      <a:pt x="0" y="47"/>
                    </a:lnTo>
                    <a:close/>
                  </a:path>
                </a:pathLst>
              </a:custGeom>
              <a:solidFill>
                <a:srgbClr val="FFB5A8"/>
              </a:solidFill>
              <a:ln w="9525">
                <a:noFill/>
                <a:round/>
                <a:headEnd/>
                <a:tailEnd/>
              </a:ln>
            </p:spPr>
            <p:txBody>
              <a:bodyPr/>
              <a:lstStyle/>
              <a:p>
                <a:endParaRPr lang="en-US"/>
              </a:p>
            </p:txBody>
          </p:sp>
          <p:sp>
            <p:nvSpPr>
              <p:cNvPr id="13361" name="Freeform 50"/>
              <p:cNvSpPr>
                <a:spLocks/>
              </p:cNvSpPr>
              <p:nvPr/>
            </p:nvSpPr>
            <p:spPr bwMode="auto">
              <a:xfrm>
                <a:off x="3605" y="2648"/>
                <a:ext cx="419" cy="183"/>
              </a:xfrm>
              <a:custGeom>
                <a:avLst/>
                <a:gdLst>
                  <a:gd name="T0" fmla="*/ 38 w 419"/>
                  <a:gd name="T1" fmla="*/ 11 h 183"/>
                  <a:gd name="T2" fmla="*/ 44 w 419"/>
                  <a:gd name="T3" fmla="*/ 16 h 183"/>
                  <a:gd name="T4" fmla="*/ 51 w 419"/>
                  <a:gd name="T5" fmla="*/ 20 h 183"/>
                  <a:gd name="T6" fmla="*/ 59 w 419"/>
                  <a:gd name="T7" fmla="*/ 28 h 183"/>
                  <a:gd name="T8" fmla="*/ 67 w 419"/>
                  <a:gd name="T9" fmla="*/ 33 h 183"/>
                  <a:gd name="T10" fmla="*/ 74 w 419"/>
                  <a:gd name="T11" fmla="*/ 37 h 183"/>
                  <a:gd name="T12" fmla="*/ 80 w 419"/>
                  <a:gd name="T13" fmla="*/ 41 h 183"/>
                  <a:gd name="T14" fmla="*/ 86 w 419"/>
                  <a:gd name="T15" fmla="*/ 46 h 183"/>
                  <a:gd name="T16" fmla="*/ 93 w 419"/>
                  <a:gd name="T17" fmla="*/ 51 h 183"/>
                  <a:gd name="T18" fmla="*/ 101 w 419"/>
                  <a:gd name="T19" fmla="*/ 56 h 183"/>
                  <a:gd name="T20" fmla="*/ 109 w 419"/>
                  <a:gd name="T21" fmla="*/ 62 h 183"/>
                  <a:gd name="T22" fmla="*/ 116 w 419"/>
                  <a:gd name="T23" fmla="*/ 67 h 183"/>
                  <a:gd name="T24" fmla="*/ 125 w 419"/>
                  <a:gd name="T25" fmla="*/ 71 h 183"/>
                  <a:gd name="T26" fmla="*/ 133 w 419"/>
                  <a:gd name="T27" fmla="*/ 76 h 183"/>
                  <a:gd name="T28" fmla="*/ 143 w 419"/>
                  <a:gd name="T29" fmla="*/ 81 h 183"/>
                  <a:gd name="T30" fmla="*/ 151 w 419"/>
                  <a:gd name="T31" fmla="*/ 87 h 183"/>
                  <a:gd name="T32" fmla="*/ 161 w 419"/>
                  <a:gd name="T33" fmla="*/ 92 h 183"/>
                  <a:gd name="T34" fmla="*/ 172 w 419"/>
                  <a:gd name="T35" fmla="*/ 97 h 183"/>
                  <a:gd name="T36" fmla="*/ 182 w 419"/>
                  <a:gd name="T37" fmla="*/ 103 h 183"/>
                  <a:gd name="T38" fmla="*/ 191 w 419"/>
                  <a:gd name="T39" fmla="*/ 107 h 183"/>
                  <a:gd name="T40" fmla="*/ 201 w 419"/>
                  <a:gd name="T41" fmla="*/ 111 h 183"/>
                  <a:gd name="T42" fmla="*/ 212 w 419"/>
                  <a:gd name="T43" fmla="*/ 115 h 183"/>
                  <a:gd name="T44" fmla="*/ 223 w 419"/>
                  <a:gd name="T45" fmla="*/ 120 h 183"/>
                  <a:gd name="T46" fmla="*/ 234 w 419"/>
                  <a:gd name="T47" fmla="*/ 125 h 183"/>
                  <a:gd name="T48" fmla="*/ 245 w 419"/>
                  <a:gd name="T49" fmla="*/ 128 h 183"/>
                  <a:gd name="T50" fmla="*/ 256 w 419"/>
                  <a:gd name="T51" fmla="*/ 131 h 183"/>
                  <a:gd name="T52" fmla="*/ 263 w 419"/>
                  <a:gd name="T53" fmla="*/ 132 h 183"/>
                  <a:gd name="T54" fmla="*/ 265 w 419"/>
                  <a:gd name="T55" fmla="*/ 127 h 183"/>
                  <a:gd name="T56" fmla="*/ 269 w 419"/>
                  <a:gd name="T57" fmla="*/ 122 h 183"/>
                  <a:gd name="T58" fmla="*/ 275 w 419"/>
                  <a:gd name="T59" fmla="*/ 115 h 183"/>
                  <a:gd name="T60" fmla="*/ 282 w 419"/>
                  <a:gd name="T61" fmla="*/ 108 h 183"/>
                  <a:gd name="T62" fmla="*/ 291 w 419"/>
                  <a:gd name="T63" fmla="*/ 99 h 183"/>
                  <a:gd name="T64" fmla="*/ 299 w 419"/>
                  <a:gd name="T65" fmla="*/ 90 h 183"/>
                  <a:gd name="T66" fmla="*/ 310 w 419"/>
                  <a:gd name="T67" fmla="*/ 80 h 183"/>
                  <a:gd name="T68" fmla="*/ 319 w 419"/>
                  <a:gd name="T69" fmla="*/ 71 h 183"/>
                  <a:gd name="T70" fmla="*/ 325 w 419"/>
                  <a:gd name="T71" fmla="*/ 65 h 183"/>
                  <a:gd name="T72" fmla="*/ 331 w 419"/>
                  <a:gd name="T73" fmla="*/ 60 h 183"/>
                  <a:gd name="T74" fmla="*/ 338 w 419"/>
                  <a:gd name="T75" fmla="*/ 54 h 183"/>
                  <a:gd name="T76" fmla="*/ 344 w 419"/>
                  <a:gd name="T77" fmla="*/ 50 h 183"/>
                  <a:gd name="T78" fmla="*/ 351 w 419"/>
                  <a:gd name="T79" fmla="*/ 43 h 183"/>
                  <a:gd name="T80" fmla="*/ 359 w 419"/>
                  <a:gd name="T81" fmla="*/ 39 h 183"/>
                  <a:gd name="T82" fmla="*/ 365 w 419"/>
                  <a:gd name="T83" fmla="*/ 33 h 183"/>
                  <a:gd name="T84" fmla="*/ 373 w 419"/>
                  <a:gd name="T85" fmla="*/ 28 h 183"/>
                  <a:gd name="T86" fmla="*/ 382 w 419"/>
                  <a:gd name="T87" fmla="*/ 22 h 183"/>
                  <a:gd name="T88" fmla="*/ 389 w 419"/>
                  <a:gd name="T89" fmla="*/ 17 h 183"/>
                  <a:gd name="T90" fmla="*/ 397 w 419"/>
                  <a:gd name="T91" fmla="*/ 12 h 183"/>
                  <a:gd name="T92" fmla="*/ 406 w 419"/>
                  <a:gd name="T93" fmla="*/ 7 h 183"/>
                  <a:gd name="T94" fmla="*/ 414 w 419"/>
                  <a:gd name="T95" fmla="*/ 2 h 183"/>
                  <a:gd name="T96" fmla="*/ 417 w 419"/>
                  <a:gd name="T97" fmla="*/ 34 h 183"/>
                  <a:gd name="T98" fmla="*/ 161 w 419"/>
                  <a:gd name="T99" fmla="*/ 148 h 183"/>
                  <a:gd name="T100" fmla="*/ 1 w 419"/>
                  <a:gd name="T101" fmla="*/ 48 h 183"/>
                  <a:gd name="T102" fmla="*/ 7 w 419"/>
                  <a:gd name="T103" fmla="*/ 40 h 183"/>
                  <a:gd name="T104" fmla="*/ 14 w 419"/>
                  <a:gd name="T105" fmla="*/ 34 h 183"/>
                  <a:gd name="T106" fmla="*/ 22 w 419"/>
                  <a:gd name="T107" fmla="*/ 27 h 183"/>
                  <a:gd name="T108" fmla="*/ 28 w 419"/>
                  <a:gd name="T109" fmla="*/ 19 h 183"/>
                  <a:gd name="T110" fmla="*/ 35 w 419"/>
                  <a:gd name="T111" fmla="*/ 11 h 183"/>
                  <a:gd name="T112" fmla="*/ 36 w 419"/>
                  <a:gd name="T113" fmla="*/ 10 h 1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9"/>
                  <a:gd name="T172" fmla="*/ 0 h 183"/>
                  <a:gd name="T173" fmla="*/ 419 w 419"/>
                  <a:gd name="T174" fmla="*/ 183 h 1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9" h="183">
                    <a:moveTo>
                      <a:pt x="36" y="10"/>
                    </a:moveTo>
                    <a:lnTo>
                      <a:pt x="38" y="11"/>
                    </a:lnTo>
                    <a:lnTo>
                      <a:pt x="41" y="13"/>
                    </a:lnTo>
                    <a:lnTo>
                      <a:pt x="44" y="16"/>
                    </a:lnTo>
                    <a:lnTo>
                      <a:pt x="47" y="18"/>
                    </a:lnTo>
                    <a:lnTo>
                      <a:pt x="51" y="20"/>
                    </a:lnTo>
                    <a:lnTo>
                      <a:pt x="56" y="24"/>
                    </a:lnTo>
                    <a:lnTo>
                      <a:pt x="59" y="28"/>
                    </a:lnTo>
                    <a:lnTo>
                      <a:pt x="64" y="31"/>
                    </a:lnTo>
                    <a:lnTo>
                      <a:pt x="67" y="33"/>
                    </a:lnTo>
                    <a:lnTo>
                      <a:pt x="70" y="35"/>
                    </a:lnTo>
                    <a:lnTo>
                      <a:pt x="74" y="37"/>
                    </a:lnTo>
                    <a:lnTo>
                      <a:pt x="76" y="40"/>
                    </a:lnTo>
                    <a:lnTo>
                      <a:pt x="80" y="41"/>
                    </a:lnTo>
                    <a:lnTo>
                      <a:pt x="82" y="43"/>
                    </a:lnTo>
                    <a:lnTo>
                      <a:pt x="86" y="46"/>
                    </a:lnTo>
                    <a:lnTo>
                      <a:pt x="90" y="48"/>
                    </a:lnTo>
                    <a:lnTo>
                      <a:pt x="93" y="51"/>
                    </a:lnTo>
                    <a:lnTo>
                      <a:pt x="97" y="53"/>
                    </a:lnTo>
                    <a:lnTo>
                      <a:pt x="101" y="56"/>
                    </a:lnTo>
                    <a:lnTo>
                      <a:pt x="105" y="59"/>
                    </a:lnTo>
                    <a:lnTo>
                      <a:pt x="109" y="62"/>
                    </a:lnTo>
                    <a:lnTo>
                      <a:pt x="113" y="64"/>
                    </a:lnTo>
                    <a:lnTo>
                      <a:pt x="116" y="67"/>
                    </a:lnTo>
                    <a:lnTo>
                      <a:pt x="121" y="69"/>
                    </a:lnTo>
                    <a:lnTo>
                      <a:pt x="125" y="71"/>
                    </a:lnTo>
                    <a:lnTo>
                      <a:pt x="130" y="74"/>
                    </a:lnTo>
                    <a:lnTo>
                      <a:pt x="133" y="76"/>
                    </a:lnTo>
                    <a:lnTo>
                      <a:pt x="138" y="80"/>
                    </a:lnTo>
                    <a:lnTo>
                      <a:pt x="143" y="81"/>
                    </a:lnTo>
                    <a:lnTo>
                      <a:pt x="148" y="85"/>
                    </a:lnTo>
                    <a:lnTo>
                      <a:pt x="151" y="87"/>
                    </a:lnTo>
                    <a:lnTo>
                      <a:pt x="156" y="90"/>
                    </a:lnTo>
                    <a:lnTo>
                      <a:pt x="161" y="92"/>
                    </a:lnTo>
                    <a:lnTo>
                      <a:pt x="166" y="94"/>
                    </a:lnTo>
                    <a:lnTo>
                      <a:pt x="172" y="97"/>
                    </a:lnTo>
                    <a:lnTo>
                      <a:pt x="177" y="100"/>
                    </a:lnTo>
                    <a:lnTo>
                      <a:pt x="182" y="103"/>
                    </a:lnTo>
                    <a:lnTo>
                      <a:pt x="187" y="104"/>
                    </a:lnTo>
                    <a:lnTo>
                      <a:pt x="191" y="107"/>
                    </a:lnTo>
                    <a:lnTo>
                      <a:pt x="196" y="109"/>
                    </a:lnTo>
                    <a:lnTo>
                      <a:pt x="201" y="111"/>
                    </a:lnTo>
                    <a:lnTo>
                      <a:pt x="207" y="114"/>
                    </a:lnTo>
                    <a:lnTo>
                      <a:pt x="212" y="115"/>
                    </a:lnTo>
                    <a:lnTo>
                      <a:pt x="218" y="119"/>
                    </a:lnTo>
                    <a:lnTo>
                      <a:pt x="223" y="120"/>
                    </a:lnTo>
                    <a:lnTo>
                      <a:pt x="229" y="122"/>
                    </a:lnTo>
                    <a:lnTo>
                      <a:pt x="234" y="125"/>
                    </a:lnTo>
                    <a:lnTo>
                      <a:pt x="240" y="126"/>
                    </a:lnTo>
                    <a:lnTo>
                      <a:pt x="245" y="128"/>
                    </a:lnTo>
                    <a:lnTo>
                      <a:pt x="251" y="130"/>
                    </a:lnTo>
                    <a:lnTo>
                      <a:pt x="256" y="131"/>
                    </a:lnTo>
                    <a:lnTo>
                      <a:pt x="262" y="133"/>
                    </a:lnTo>
                    <a:lnTo>
                      <a:pt x="263" y="132"/>
                    </a:lnTo>
                    <a:lnTo>
                      <a:pt x="264" y="130"/>
                    </a:lnTo>
                    <a:lnTo>
                      <a:pt x="265" y="127"/>
                    </a:lnTo>
                    <a:lnTo>
                      <a:pt x="268" y="125"/>
                    </a:lnTo>
                    <a:lnTo>
                      <a:pt x="269" y="122"/>
                    </a:lnTo>
                    <a:lnTo>
                      <a:pt x="273" y="120"/>
                    </a:lnTo>
                    <a:lnTo>
                      <a:pt x="275" y="115"/>
                    </a:lnTo>
                    <a:lnTo>
                      <a:pt x="279" y="111"/>
                    </a:lnTo>
                    <a:lnTo>
                      <a:pt x="282" y="108"/>
                    </a:lnTo>
                    <a:lnTo>
                      <a:pt x="286" y="104"/>
                    </a:lnTo>
                    <a:lnTo>
                      <a:pt x="291" y="99"/>
                    </a:lnTo>
                    <a:lnTo>
                      <a:pt x="294" y="94"/>
                    </a:lnTo>
                    <a:lnTo>
                      <a:pt x="299" y="90"/>
                    </a:lnTo>
                    <a:lnTo>
                      <a:pt x="305" y="85"/>
                    </a:lnTo>
                    <a:lnTo>
                      <a:pt x="310" y="80"/>
                    </a:lnTo>
                    <a:lnTo>
                      <a:pt x="315" y="74"/>
                    </a:lnTo>
                    <a:lnTo>
                      <a:pt x="319" y="71"/>
                    </a:lnTo>
                    <a:lnTo>
                      <a:pt x="321" y="69"/>
                    </a:lnTo>
                    <a:lnTo>
                      <a:pt x="325" y="65"/>
                    </a:lnTo>
                    <a:lnTo>
                      <a:pt x="327" y="63"/>
                    </a:lnTo>
                    <a:lnTo>
                      <a:pt x="331" y="60"/>
                    </a:lnTo>
                    <a:lnTo>
                      <a:pt x="334" y="57"/>
                    </a:lnTo>
                    <a:lnTo>
                      <a:pt x="338" y="54"/>
                    </a:lnTo>
                    <a:lnTo>
                      <a:pt x="340" y="52"/>
                    </a:lnTo>
                    <a:lnTo>
                      <a:pt x="344" y="50"/>
                    </a:lnTo>
                    <a:lnTo>
                      <a:pt x="348" y="46"/>
                    </a:lnTo>
                    <a:lnTo>
                      <a:pt x="351" y="43"/>
                    </a:lnTo>
                    <a:lnTo>
                      <a:pt x="355" y="41"/>
                    </a:lnTo>
                    <a:lnTo>
                      <a:pt x="359" y="39"/>
                    </a:lnTo>
                    <a:lnTo>
                      <a:pt x="361" y="35"/>
                    </a:lnTo>
                    <a:lnTo>
                      <a:pt x="365" y="33"/>
                    </a:lnTo>
                    <a:lnTo>
                      <a:pt x="370" y="30"/>
                    </a:lnTo>
                    <a:lnTo>
                      <a:pt x="373" y="28"/>
                    </a:lnTo>
                    <a:lnTo>
                      <a:pt x="377" y="24"/>
                    </a:lnTo>
                    <a:lnTo>
                      <a:pt x="382" y="22"/>
                    </a:lnTo>
                    <a:lnTo>
                      <a:pt x="385" y="19"/>
                    </a:lnTo>
                    <a:lnTo>
                      <a:pt x="389" y="17"/>
                    </a:lnTo>
                    <a:lnTo>
                      <a:pt x="394" y="14"/>
                    </a:lnTo>
                    <a:lnTo>
                      <a:pt x="397" y="12"/>
                    </a:lnTo>
                    <a:lnTo>
                      <a:pt x="401" y="10"/>
                    </a:lnTo>
                    <a:lnTo>
                      <a:pt x="406" y="7"/>
                    </a:lnTo>
                    <a:lnTo>
                      <a:pt x="411" y="5"/>
                    </a:lnTo>
                    <a:lnTo>
                      <a:pt x="414" y="2"/>
                    </a:lnTo>
                    <a:lnTo>
                      <a:pt x="419" y="0"/>
                    </a:lnTo>
                    <a:lnTo>
                      <a:pt x="417" y="34"/>
                    </a:lnTo>
                    <a:lnTo>
                      <a:pt x="271" y="183"/>
                    </a:lnTo>
                    <a:lnTo>
                      <a:pt x="161" y="148"/>
                    </a:lnTo>
                    <a:lnTo>
                      <a:pt x="0" y="51"/>
                    </a:lnTo>
                    <a:lnTo>
                      <a:pt x="1" y="48"/>
                    </a:lnTo>
                    <a:lnTo>
                      <a:pt x="5" y="43"/>
                    </a:lnTo>
                    <a:lnTo>
                      <a:pt x="7" y="40"/>
                    </a:lnTo>
                    <a:lnTo>
                      <a:pt x="11" y="37"/>
                    </a:lnTo>
                    <a:lnTo>
                      <a:pt x="14" y="34"/>
                    </a:lnTo>
                    <a:lnTo>
                      <a:pt x="18" y="30"/>
                    </a:lnTo>
                    <a:lnTo>
                      <a:pt x="22" y="27"/>
                    </a:lnTo>
                    <a:lnTo>
                      <a:pt x="25" y="22"/>
                    </a:lnTo>
                    <a:lnTo>
                      <a:pt x="28" y="19"/>
                    </a:lnTo>
                    <a:lnTo>
                      <a:pt x="31" y="17"/>
                    </a:lnTo>
                    <a:lnTo>
                      <a:pt x="35" y="11"/>
                    </a:lnTo>
                    <a:lnTo>
                      <a:pt x="36" y="10"/>
                    </a:lnTo>
                    <a:close/>
                  </a:path>
                </a:pathLst>
              </a:custGeom>
              <a:solidFill>
                <a:srgbClr val="FFB5A8"/>
              </a:solidFill>
              <a:ln w="9525">
                <a:noFill/>
                <a:round/>
                <a:headEnd/>
                <a:tailEnd/>
              </a:ln>
            </p:spPr>
            <p:txBody>
              <a:bodyPr/>
              <a:lstStyle/>
              <a:p>
                <a:endParaRPr lang="en-US"/>
              </a:p>
            </p:txBody>
          </p:sp>
          <p:sp>
            <p:nvSpPr>
              <p:cNvPr id="13362" name="Freeform 51"/>
              <p:cNvSpPr>
                <a:spLocks/>
              </p:cNvSpPr>
              <p:nvPr/>
            </p:nvSpPr>
            <p:spPr bwMode="auto">
              <a:xfrm>
                <a:off x="3667" y="2489"/>
                <a:ext cx="367" cy="126"/>
              </a:xfrm>
              <a:custGeom>
                <a:avLst/>
                <a:gdLst>
                  <a:gd name="T0" fmla="*/ 1 w 367"/>
                  <a:gd name="T1" fmla="*/ 64 h 126"/>
                  <a:gd name="T2" fmla="*/ 6 w 367"/>
                  <a:gd name="T3" fmla="*/ 66 h 126"/>
                  <a:gd name="T4" fmla="*/ 14 w 367"/>
                  <a:gd name="T5" fmla="*/ 67 h 126"/>
                  <a:gd name="T6" fmla="*/ 19 w 367"/>
                  <a:gd name="T7" fmla="*/ 68 h 126"/>
                  <a:gd name="T8" fmla="*/ 25 w 367"/>
                  <a:gd name="T9" fmla="*/ 70 h 126"/>
                  <a:gd name="T10" fmla="*/ 30 w 367"/>
                  <a:gd name="T11" fmla="*/ 72 h 126"/>
                  <a:gd name="T12" fmla="*/ 37 w 367"/>
                  <a:gd name="T13" fmla="*/ 72 h 126"/>
                  <a:gd name="T14" fmla="*/ 45 w 367"/>
                  <a:gd name="T15" fmla="*/ 74 h 126"/>
                  <a:gd name="T16" fmla="*/ 53 w 367"/>
                  <a:gd name="T17" fmla="*/ 75 h 126"/>
                  <a:gd name="T18" fmla="*/ 60 w 367"/>
                  <a:gd name="T19" fmla="*/ 76 h 126"/>
                  <a:gd name="T20" fmla="*/ 69 w 367"/>
                  <a:gd name="T21" fmla="*/ 79 h 126"/>
                  <a:gd name="T22" fmla="*/ 77 w 367"/>
                  <a:gd name="T23" fmla="*/ 80 h 126"/>
                  <a:gd name="T24" fmla="*/ 87 w 367"/>
                  <a:gd name="T25" fmla="*/ 83 h 126"/>
                  <a:gd name="T26" fmla="*/ 95 w 367"/>
                  <a:gd name="T27" fmla="*/ 83 h 126"/>
                  <a:gd name="T28" fmla="*/ 105 w 367"/>
                  <a:gd name="T29" fmla="*/ 84 h 126"/>
                  <a:gd name="T30" fmla="*/ 116 w 367"/>
                  <a:gd name="T31" fmla="*/ 85 h 126"/>
                  <a:gd name="T32" fmla="*/ 126 w 367"/>
                  <a:gd name="T33" fmla="*/ 87 h 126"/>
                  <a:gd name="T34" fmla="*/ 135 w 367"/>
                  <a:gd name="T35" fmla="*/ 87 h 126"/>
                  <a:gd name="T36" fmla="*/ 145 w 367"/>
                  <a:gd name="T37" fmla="*/ 89 h 126"/>
                  <a:gd name="T38" fmla="*/ 156 w 367"/>
                  <a:gd name="T39" fmla="*/ 90 h 126"/>
                  <a:gd name="T40" fmla="*/ 166 w 367"/>
                  <a:gd name="T41" fmla="*/ 91 h 126"/>
                  <a:gd name="T42" fmla="*/ 175 w 367"/>
                  <a:gd name="T43" fmla="*/ 91 h 126"/>
                  <a:gd name="T44" fmla="*/ 185 w 367"/>
                  <a:gd name="T45" fmla="*/ 91 h 126"/>
                  <a:gd name="T46" fmla="*/ 195 w 367"/>
                  <a:gd name="T47" fmla="*/ 91 h 126"/>
                  <a:gd name="T48" fmla="*/ 206 w 367"/>
                  <a:gd name="T49" fmla="*/ 91 h 126"/>
                  <a:gd name="T50" fmla="*/ 214 w 367"/>
                  <a:gd name="T51" fmla="*/ 90 h 126"/>
                  <a:gd name="T52" fmla="*/ 224 w 367"/>
                  <a:gd name="T53" fmla="*/ 90 h 126"/>
                  <a:gd name="T54" fmla="*/ 232 w 367"/>
                  <a:gd name="T55" fmla="*/ 89 h 126"/>
                  <a:gd name="T56" fmla="*/ 241 w 367"/>
                  <a:gd name="T57" fmla="*/ 89 h 126"/>
                  <a:gd name="T58" fmla="*/ 367 w 367"/>
                  <a:gd name="T59" fmla="*/ 45 h 126"/>
                  <a:gd name="T60" fmla="*/ 45 w 367"/>
                  <a:gd name="T61" fmla="*/ 126 h 126"/>
                  <a:gd name="T62" fmla="*/ 0 w 367"/>
                  <a:gd name="T63" fmla="*/ 64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7"/>
                  <a:gd name="T97" fmla="*/ 0 h 126"/>
                  <a:gd name="T98" fmla="*/ 367 w 367"/>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7" h="126">
                    <a:moveTo>
                      <a:pt x="0" y="64"/>
                    </a:moveTo>
                    <a:lnTo>
                      <a:pt x="1" y="64"/>
                    </a:lnTo>
                    <a:lnTo>
                      <a:pt x="2" y="66"/>
                    </a:lnTo>
                    <a:lnTo>
                      <a:pt x="6" y="66"/>
                    </a:lnTo>
                    <a:lnTo>
                      <a:pt x="9" y="66"/>
                    </a:lnTo>
                    <a:lnTo>
                      <a:pt x="14" y="67"/>
                    </a:lnTo>
                    <a:lnTo>
                      <a:pt x="16" y="68"/>
                    </a:lnTo>
                    <a:lnTo>
                      <a:pt x="19" y="68"/>
                    </a:lnTo>
                    <a:lnTo>
                      <a:pt x="22" y="69"/>
                    </a:lnTo>
                    <a:lnTo>
                      <a:pt x="25" y="70"/>
                    </a:lnTo>
                    <a:lnTo>
                      <a:pt x="28" y="70"/>
                    </a:lnTo>
                    <a:lnTo>
                      <a:pt x="30" y="72"/>
                    </a:lnTo>
                    <a:lnTo>
                      <a:pt x="34" y="72"/>
                    </a:lnTo>
                    <a:lnTo>
                      <a:pt x="37" y="72"/>
                    </a:lnTo>
                    <a:lnTo>
                      <a:pt x="41" y="73"/>
                    </a:lnTo>
                    <a:lnTo>
                      <a:pt x="45" y="74"/>
                    </a:lnTo>
                    <a:lnTo>
                      <a:pt x="48" y="74"/>
                    </a:lnTo>
                    <a:lnTo>
                      <a:pt x="53" y="75"/>
                    </a:lnTo>
                    <a:lnTo>
                      <a:pt x="55" y="76"/>
                    </a:lnTo>
                    <a:lnTo>
                      <a:pt x="60" y="76"/>
                    </a:lnTo>
                    <a:lnTo>
                      <a:pt x="64" y="78"/>
                    </a:lnTo>
                    <a:lnTo>
                      <a:pt x="69" y="79"/>
                    </a:lnTo>
                    <a:lnTo>
                      <a:pt x="72" y="79"/>
                    </a:lnTo>
                    <a:lnTo>
                      <a:pt x="77" y="80"/>
                    </a:lnTo>
                    <a:lnTo>
                      <a:pt x="82" y="81"/>
                    </a:lnTo>
                    <a:lnTo>
                      <a:pt x="87" y="83"/>
                    </a:lnTo>
                    <a:lnTo>
                      <a:pt x="92" y="83"/>
                    </a:lnTo>
                    <a:lnTo>
                      <a:pt x="95" y="83"/>
                    </a:lnTo>
                    <a:lnTo>
                      <a:pt x="100" y="83"/>
                    </a:lnTo>
                    <a:lnTo>
                      <a:pt x="105" y="84"/>
                    </a:lnTo>
                    <a:lnTo>
                      <a:pt x="110" y="85"/>
                    </a:lnTo>
                    <a:lnTo>
                      <a:pt x="116" y="85"/>
                    </a:lnTo>
                    <a:lnTo>
                      <a:pt x="121" y="86"/>
                    </a:lnTo>
                    <a:lnTo>
                      <a:pt x="126" y="87"/>
                    </a:lnTo>
                    <a:lnTo>
                      <a:pt x="131" y="87"/>
                    </a:lnTo>
                    <a:lnTo>
                      <a:pt x="135" y="87"/>
                    </a:lnTo>
                    <a:lnTo>
                      <a:pt x="140" y="89"/>
                    </a:lnTo>
                    <a:lnTo>
                      <a:pt x="145" y="89"/>
                    </a:lnTo>
                    <a:lnTo>
                      <a:pt x="150" y="89"/>
                    </a:lnTo>
                    <a:lnTo>
                      <a:pt x="156" y="90"/>
                    </a:lnTo>
                    <a:lnTo>
                      <a:pt x="161" y="90"/>
                    </a:lnTo>
                    <a:lnTo>
                      <a:pt x="166" y="91"/>
                    </a:lnTo>
                    <a:lnTo>
                      <a:pt x="171" y="91"/>
                    </a:lnTo>
                    <a:lnTo>
                      <a:pt x="175" y="91"/>
                    </a:lnTo>
                    <a:lnTo>
                      <a:pt x="180" y="91"/>
                    </a:lnTo>
                    <a:lnTo>
                      <a:pt x="185" y="91"/>
                    </a:lnTo>
                    <a:lnTo>
                      <a:pt x="190" y="91"/>
                    </a:lnTo>
                    <a:lnTo>
                      <a:pt x="195" y="91"/>
                    </a:lnTo>
                    <a:lnTo>
                      <a:pt x="201" y="91"/>
                    </a:lnTo>
                    <a:lnTo>
                      <a:pt x="206" y="91"/>
                    </a:lnTo>
                    <a:lnTo>
                      <a:pt x="209" y="90"/>
                    </a:lnTo>
                    <a:lnTo>
                      <a:pt x="214" y="90"/>
                    </a:lnTo>
                    <a:lnTo>
                      <a:pt x="218" y="90"/>
                    </a:lnTo>
                    <a:lnTo>
                      <a:pt x="224" y="90"/>
                    </a:lnTo>
                    <a:lnTo>
                      <a:pt x="228" y="89"/>
                    </a:lnTo>
                    <a:lnTo>
                      <a:pt x="232" y="89"/>
                    </a:lnTo>
                    <a:lnTo>
                      <a:pt x="236" y="89"/>
                    </a:lnTo>
                    <a:lnTo>
                      <a:pt x="241" y="89"/>
                    </a:lnTo>
                    <a:lnTo>
                      <a:pt x="363" y="0"/>
                    </a:lnTo>
                    <a:lnTo>
                      <a:pt x="367" y="45"/>
                    </a:lnTo>
                    <a:lnTo>
                      <a:pt x="232" y="120"/>
                    </a:lnTo>
                    <a:lnTo>
                      <a:pt x="45" y="126"/>
                    </a:lnTo>
                    <a:lnTo>
                      <a:pt x="11" y="110"/>
                    </a:lnTo>
                    <a:lnTo>
                      <a:pt x="0" y="64"/>
                    </a:lnTo>
                    <a:close/>
                  </a:path>
                </a:pathLst>
              </a:custGeom>
              <a:solidFill>
                <a:srgbClr val="FFB5A8"/>
              </a:solidFill>
              <a:ln w="9525">
                <a:noFill/>
                <a:round/>
                <a:headEnd/>
                <a:tailEnd/>
              </a:ln>
            </p:spPr>
            <p:txBody>
              <a:bodyPr/>
              <a:lstStyle/>
              <a:p>
                <a:endParaRPr lang="en-US"/>
              </a:p>
            </p:txBody>
          </p:sp>
          <p:sp>
            <p:nvSpPr>
              <p:cNvPr id="13363" name="Freeform 52"/>
              <p:cNvSpPr>
                <a:spLocks/>
              </p:cNvSpPr>
              <p:nvPr/>
            </p:nvSpPr>
            <p:spPr bwMode="auto">
              <a:xfrm>
                <a:off x="2836" y="2664"/>
                <a:ext cx="1188" cy="214"/>
              </a:xfrm>
              <a:custGeom>
                <a:avLst/>
                <a:gdLst>
                  <a:gd name="T0" fmla="*/ 15 w 1188"/>
                  <a:gd name="T1" fmla="*/ 105 h 214"/>
                  <a:gd name="T2" fmla="*/ 33 w 1188"/>
                  <a:gd name="T3" fmla="*/ 116 h 214"/>
                  <a:gd name="T4" fmla="*/ 59 w 1188"/>
                  <a:gd name="T5" fmla="*/ 129 h 214"/>
                  <a:gd name="T6" fmla="*/ 87 w 1188"/>
                  <a:gd name="T7" fmla="*/ 144 h 214"/>
                  <a:gd name="T8" fmla="*/ 121 w 1188"/>
                  <a:gd name="T9" fmla="*/ 160 h 214"/>
                  <a:gd name="T10" fmla="*/ 156 w 1188"/>
                  <a:gd name="T11" fmla="*/ 175 h 214"/>
                  <a:gd name="T12" fmla="*/ 195 w 1188"/>
                  <a:gd name="T13" fmla="*/ 190 h 214"/>
                  <a:gd name="T14" fmla="*/ 233 w 1188"/>
                  <a:gd name="T15" fmla="*/ 201 h 214"/>
                  <a:gd name="T16" fmla="*/ 273 w 1188"/>
                  <a:gd name="T17" fmla="*/ 210 h 214"/>
                  <a:gd name="T18" fmla="*/ 306 w 1188"/>
                  <a:gd name="T19" fmla="*/ 213 h 214"/>
                  <a:gd name="T20" fmla="*/ 323 w 1188"/>
                  <a:gd name="T21" fmla="*/ 206 h 214"/>
                  <a:gd name="T22" fmla="*/ 347 w 1188"/>
                  <a:gd name="T23" fmla="*/ 194 h 214"/>
                  <a:gd name="T24" fmla="*/ 365 w 1188"/>
                  <a:gd name="T25" fmla="*/ 183 h 214"/>
                  <a:gd name="T26" fmla="*/ 387 w 1188"/>
                  <a:gd name="T27" fmla="*/ 167 h 214"/>
                  <a:gd name="T28" fmla="*/ 413 w 1188"/>
                  <a:gd name="T29" fmla="*/ 147 h 214"/>
                  <a:gd name="T30" fmla="*/ 442 w 1188"/>
                  <a:gd name="T31" fmla="*/ 122 h 214"/>
                  <a:gd name="T32" fmla="*/ 476 w 1188"/>
                  <a:gd name="T33" fmla="*/ 92 h 214"/>
                  <a:gd name="T34" fmla="*/ 753 w 1188"/>
                  <a:gd name="T35" fmla="*/ 52 h 214"/>
                  <a:gd name="T36" fmla="*/ 774 w 1188"/>
                  <a:gd name="T37" fmla="*/ 65 h 214"/>
                  <a:gd name="T38" fmla="*/ 796 w 1188"/>
                  <a:gd name="T39" fmla="*/ 80 h 214"/>
                  <a:gd name="T40" fmla="*/ 822 w 1188"/>
                  <a:gd name="T41" fmla="*/ 95 h 214"/>
                  <a:gd name="T42" fmla="*/ 854 w 1188"/>
                  <a:gd name="T43" fmla="*/ 115 h 214"/>
                  <a:gd name="T44" fmla="*/ 886 w 1188"/>
                  <a:gd name="T45" fmla="*/ 132 h 214"/>
                  <a:gd name="T46" fmla="*/ 922 w 1188"/>
                  <a:gd name="T47" fmla="*/ 150 h 214"/>
                  <a:gd name="T48" fmla="*/ 958 w 1188"/>
                  <a:gd name="T49" fmla="*/ 166 h 214"/>
                  <a:gd name="T50" fmla="*/ 993 w 1188"/>
                  <a:gd name="T51" fmla="*/ 179 h 214"/>
                  <a:gd name="T52" fmla="*/ 1026 w 1188"/>
                  <a:gd name="T53" fmla="*/ 187 h 214"/>
                  <a:gd name="T54" fmla="*/ 1182 w 1188"/>
                  <a:gd name="T55" fmla="*/ 2 h 214"/>
                  <a:gd name="T56" fmla="*/ 1163 w 1188"/>
                  <a:gd name="T57" fmla="*/ 20 h 214"/>
                  <a:gd name="T58" fmla="*/ 1137 w 1188"/>
                  <a:gd name="T59" fmla="*/ 46 h 214"/>
                  <a:gd name="T60" fmla="*/ 1120 w 1188"/>
                  <a:gd name="T61" fmla="*/ 64 h 214"/>
                  <a:gd name="T62" fmla="*/ 1101 w 1188"/>
                  <a:gd name="T63" fmla="*/ 82 h 214"/>
                  <a:gd name="T64" fmla="*/ 1084 w 1188"/>
                  <a:gd name="T65" fmla="*/ 104 h 214"/>
                  <a:gd name="T66" fmla="*/ 1065 w 1188"/>
                  <a:gd name="T67" fmla="*/ 124 h 214"/>
                  <a:gd name="T68" fmla="*/ 1049 w 1188"/>
                  <a:gd name="T69" fmla="*/ 146 h 214"/>
                  <a:gd name="T70" fmla="*/ 1036 w 1188"/>
                  <a:gd name="T71" fmla="*/ 160 h 214"/>
                  <a:gd name="T72" fmla="*/ 1013 w 1188"/>
                  <a:gd name="T73" fmla="*/ 152 h 214"/>
                  <a:gd name="T74" fmla="*/ 993 w 1188"/>
                  <a:gd name="T75" fmla="*/ 144 h 214"/>
                  <a:gd name="T76" fmla="*/ 971 w 1188"/>
                  <a:gd name="T77" fmla="*/ 135 h 214"/>
                  <a:gd name="T78" fmla="*/ 946 w 1188"/>
                  <a:gd name="T79" fmla="*/ 122 h 214"/>
                  <a:gd name="T80" fmla="*/ 918 w 1188"/>
                  <a:gd name="T81" fmla="*/ 107 h 214"/>
                  <a:gd name="T82" fmla="*/ 888 w 1188"/>
                  <a:gd name="T83" fmla="*/ 89 h 214"/>
                  <a:gd name="T84" fmla="*/ 856 w 1188"/>
                  <a:gd name="T85" fmla="*/ 67 h 214"/>
                  <a:gd name="T86" fmla="*/ 825 w 1188"/>
                  <a:gd name="T87" fmla="*/ 43 h 214"/>
                  <a:gd name="T88" fmla="*/ 793 w 1188"/>
                  <a:gd name="T89" fmla="*/ 15 h 214"/>
                  <a:gd name="T90" fmla="*/ 473 w 1188"/>
                  <a:gd name="T91" fmla="*/ 55 h 214"/>
                  <a:gd name="T92" fmla="*/ 444 w 1188"/>
                  <a:gd name="T93" fmla="*/ 81 h 214"/>
                  <a:gd name="T94" fmla="*/ 424 w 1188"/>
                  <a:gd name="T95" fmla="*/ 98 h 214"/>
                  <a:gd name="T96" fmla="*/ 399 w 1188"/>
                  <a:gd name="T97" fmla="*/ 116 h 214"/>
                  <a:gd name="T98" fmla="*/ 373 w 1188"/>
                  <a:gd name="T99" fmla="*/ 134 h 214"/>
                  <a:gd name="T100" fmla="*/ 346 w 1188"/>
                  <a:gd name="T101" fmla="*/ 151 h 214"/>
                  <a:gd name="T102" fmla="*/ 319 w 1188"/>
                  <a:gd name="T103" fmla="*/ 168 h 214"/>
                  <a:gd name="T104" fmla="*/ 292 w 1188"/>
                  <a:gd name="T105" fmla="*/ 181 h 214"/>
                  <a:gd name="T106" fmla="*/ 271 w 1188"/>
                  <a:gd name="T107" fmla="*/ 185 h 214"/>
                  <a:gd name="T108" fmla="*/ 246 w 1188"/>
                  <a:gd name="T109" fmla="*/ 177 h 214"/>
                  <a:gd name="T110" fmla="*/ 224 w 1188"/>
                  <a:gd name="T111" fmla="*/ 168 h 214"/>
                  <a:gd name="T112" fmla="*/ 202 w 1188"/>
                  <a:gd name="T113" fmla="*/ 161 h 214"/>
                  <a:gd name="T114" fmla="*/ 175 w 1188"/>
                  <a:gd name="T115" fmla="*/ 150 h 214"/>
                  <a:gd name="T116" fmla="*/ 145 w 1188"/>
                  <a:gd name="T117" fmla="*/ 137 h 214"/>
                  <a:gd name="T118" fmla="*/ 113 w 1188"/>
                  <a:gd name="T119" fmla="*/ 122 h 214"/>
                  <a:gd name="T120" fmla="*/ 77 w 1188"/>
                  <a:gd name="T121" fmla="*/ 105 h 214"/>
                  <a:gd name="T122" fmla="*/ 38 w 1188"/>
                  <a:gd name="T123" fmla="*/ 86 h 2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8"/>
                  <a:gd name="T187" fmla="*/ 0 h 214"/>
                  <a:gd name="T188" fmla="*/ 1188 w 1188"/>
                  <a:gd name="T189" fmla="*/ 214 h 2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8" h="214">
                    <a:moveTo>
                      <a:pt x="0" y="97"/>
                    </a:moveTo>
                    <a:lnTo>
                      <a:pt x="2" y="98"/>
                    </a:lnTo>
                    <a:lnTo>
                      <a:pt x="3" y="98"/>
                    </a:lnTo>
                    <a:lnTo>
                      <a:pt x="7" y="100"/>
                    </a:lnTo>
                    <a:lnTo>
                      <a:pt x="10" y="103"/>
                    </a:lnTo>
                    <a:lnTo>
                      <a:pt x="15" y="105"/>
                    </a:lnTo>
                    <a:lnTo>
                      <a:pt x="18" y="107"/>
                    </a:lnTo>
                    <a:lnTo>
                      <a:pt x="20" y="109"/>
                    </a:lnTo>
                    <a:lnTo>
                      <a:pt x="24" y="110"/>
                    </a:lnTo>
                    <a:lnTo>
                      <a:pt x="27" y="112"/>
                    </a:lnTo>
                    <a:lnTo>
                      <a:pt x="31" y="115"/>
                    </a:lnTo>
                    <a:lnTo>
                      <a:pt x="33" y="116"/>
                    </a:lnTo>
                    <a:lnTo>
                      <a:pt x="37" y="118"/>
                    </a:lnTo>
                    <a:lnTo>
                      <a:pt x="42" y="121"/>
                    </a:lnTo>
                    <a:lnTo>
                      <a:pt x="44" y="122"/>
                    </a:lnTo>
                    <a:lnTo>
                      <a:pt x="49" y="124"/>
                    </a:lnTo>
                    <a:lnTo>
                      <a:pt x="54" y="127"/>
                    </a:lnTo>
                    <a:lnTo>
                      <a:pt x="59" y="129"/>
                    </a:lnTo>
                    <a:lnTo>
                      <a:pt x="63" y="132"/>
                    </a:lnTo>
                    <a:lnTo>
                      <a:pt x="67" y="134"/>
                    </a:lnTo>
                    <a:lnTo>
                      <a:pt x="72" y="137"/>
                    </a:lnTo>
                    <a:lnTo>
                      <a:pt x="77" y="139"/>
                    </a:lnTo>
                    <a:lnTo>
                      <a:pt x="82" y="141"/>
                    </a:lnTo>
                    <a:lnTo>
                      <a:pt x="87" y="144"/>
                    </a:lnTo>
                    <a:lnTo>
                      <a:pt x="93" y="146"/>
                    </a:lnTo>
                    <a:lnTo>
                      <a:pt x="99" y="150"/>
                    </a:lnTo>
                    <a:lnTo>
                      <a:pt x="104" y="152"/>
                    </a:lnTo>
                    <a:lnTo>
                      <a:pt x="109" y="155"/>
                    </a:lnTo>
                    <a:lnTo>
                      <a:pt x="115" y="157"/>
                    </a:lnTo>
                    <a:lnTo>
                      <a:pt x="121" y="160"/>
                    </a:lnTo>
                    <a:lnTo>
                      <a:pt x="126" y="162"/>
                    </a:lnTo>
                    <a:lnTo>
                      <a:pt x="132" y="164"/>
                    </a:lnTo>
                    <a:lnTo>
                      <a:pt x="138" y="168"/>
                    </a:lnTo>
                    <a:lnTo>
                      <a:pt x="144" y="171"/>
                    </a:lnTo>
                    <a:lnTo>
                      <a:pt x="150" y="173"/>
                    </a:lnTo>
                    <a:lnTo>
                      <a:pt x="156" y="175"/>
                    </a:lnTo>
                    <a:lnTo>
                      <a:pt x="162" y="178"/>
                    </a:lnTo>
                    <a:lnTo>
                      <a:pt x="168" y="180"/>
                    </a:lnTo>
                    <a:lnTo>
                      <a:pt x="175" y="183"/>
                    </a:lnTo>
                    <a:lnTo>
                      <a:pt x="181" y="185"/>
                    </a:lnTo>
                    <a:lnTo>
                      <a:pt x="189" y="187"/>
                    </a:lnTo>
                    <a:lnTo>
                      <a:pt x="195" y="190"/>
                    </a:lnTo>
                    <a:lnTo>
                      <a:pt x="201" y="191"/>
                    </a:lnTo>
                    <a:lnTo>
                      <a:pt x="207" y="194"/>
                    </a:lnTo>
                    <a:lnTo>
                      <a:pt x="214" y="196"/>
                    </a:lnTo>
                    <a:lnTo>
                      <a:pt x="220" y="197"/>
                    </a:lnTo>
                    <a:lnTo>
                      <a:pt x="227" y="200"/>
                    </a:lnTo>
                    <a:lnTo>
                      <a:pt x="233" y="201"/>
                    </a:lnTo>
                    <a:lnTo>
                      <a:pt x="241" y="202"/>
                    </a:lnTo>
                    <a:lnTo>
                      <a:pt x="247" y="204"/>
                    </a:lnTo>
                    <a:lnTo>
                      <a:pt x="253" y="206"/>
                    </a:lnTo>
                    <a:lnTo>
                      <a:pt x="260" y="208"/>
                    </a:lnTo>
                    <a:lnTo>
                      <a:pt x="266" y="208"/>
                    </a:lnTo>
                    <a:lnTo>
                      <a:pt x="273" y="210"/>
                    </a:lnTo>
                    <a:lnTo>
                      <a:pt x="279" y="212"/>
                    </a:lnTo>
                    <a:lnTo>
                      <a:pt x="287" y="213"/>
                    </a:lnTo>
                    <a:lnTo>
                      <a:pt x="293" y="213"/>
                    </a:lnTo>
                    <a:lnTo>
                      <a:pt x="299" y="214"/>
                    </a:lnTo>
                    <a:lnTo>
                      <a:pt x="302" y="213"/>
                    </a:lnTo>
                    <a:lnTo>
                      <a:pt x="306" y="213"/>
                    </a:lnTo>
                    <a:lnTo>
                      <a:pt x="307" y="212"/>
                    </a:lnTo>
                    <a:lnTo>
                      <a:pt x="310" y="210"/>
                    </a:lnTo>
                    <a:lnTo>
                      <a:pt x="313" y="209"/>
                    </a:lnTo>
                    <a:lnTo>
                      <a:pt x="317" y="208"/>
                    </a:lnTo>
                    <a:lnTo>
                      <a:pt x="321" y="207"/>
                    </a:lnTo>
                    <a:lnTo>
                      <a:pt x="323" y="206"/>
                    </a:lnTo>
                    <a:lnTo>
                      <a:pt x="327" y="203"/>
                    </a:lnTo>
                    <a:lnTo>
                      <a:pt x="333" y="202"/>
                    </a:lnTo>
                    <a:lnTo>
                      <a:pt x="336" y="198"/>
                    </a:lnTo>
                    <a:lnTo>
                      <a:pt x="342" y="196"/>
                    </a:lnTo>
                    <a:lnTo>
                      <a:pt x="344" y="195"/>
                    </a:lnTo>
                    <a:lnTo>
                      <a:pt x="347" y="194"/>
                    </a:lnTo>
                    <a:lnTo>
                      <a:pt x="350" y="191"/>
                    </a:lnTo>
                    <a:lnTo>
                      <a:pt x="353" y="191"/>
                    </a:lnTo>
                    <a:lnTo>
                      <a:pt x="356" y="189"/>
                    </a:lnTo>
                    <a:lnTo>
                      <a:pt x="359" y="186"/>
                    </a:lnTo>
                    <a:lnTo>
                      <a:pt x="362" y="184"/>
                    </a:lnTo>
                    <a:lnTo>
                      <a:pt x="365" y="183"/>
                    </a:lnTo>
                    <a:lnTo>
                      <a:pt x="369" y="179"/>
                    </a:lnTo>
                    <a:lnTo>
                      <a:pt x="372" y="178"/>
                    </a:lnTo>
                    <a:lnTo>
                      <a:pt x="376" y="174"/>
                    </a:lnTo>
                    <a:lnTo>
                      <a:pt x="380" y="173"/>
                    </a:lnTo>
                    <a:lnTo>
                      <a:pt x="384" y="169"/>
                    </a:lnTo>
                    <a:lnTo>
                      <a:pt x="387" y="167"/>
                    </a:lnTo>
                    <a:lnTo>
                      <a:pt x="391" y="163"/>
                    </a:lnTo>
                    <a:lnTo>
                      <a:pt x="396" y="161"/>
                    </a:lnTo>
                    <a:lnTo>
                      <a:pt x="399" y="157"/>
                    </a:lnTo>
                    <a:lnTo>
                      <a:pt x="404" y="155"/>
                    </a:lnTo>
                    <a:lnTo>
                      <a:pt x="408" y="151"/>
                    </a:lnTo>
                    <a:lnTo>
                      <a:pt x="413" y="147"/>
                    </a:lnTo>
                    <a:lnTo>
                      <a:pt x="418" y="144"/>
                    </a:lnTo>
                    <a:lnTo>
                      <a:pt x="422" y="139"/>
                    </a:lnTo>
                    <a:lnTo>
                      <a:pt x="427" y="135"/>
                    </a:lnTo>
                    <a:lnTo>
                      <a:pt x="432" y="132"/>
                    </a:lnTo>
                    <a:lnTo>
                      <a:pt x="437" y="127"/>
                    </a:lnTo>
                    <a:lnTo>
                      <a:pt x="442" y="122"/>
                    </a:lnTo>
                    <a:lnTo>
                      <a:pt x="448" y="117"/>
                    </a:lnTo>
                    <a:lnTo>
                      <a:pt x="453" y="114"/>
                    </a:lnTo>
                    <a:lnTo>
                      <a:pt x="458" y="107"/>
                    </a:lnTo>
                    <a:lnTo>
                      <a:pt x="464" y="103"/>
                    </a:lnTo>
                    <a:lnTo>
                      <a:pt x="470" y="98"/>
                    </a:lnTo>
                    <a:lnTo>
                      <a:pt x="476" y="92"/>
                    </a:lnTo>
                    <a:lnTo>
                      <a:pt x="482" y="86"/>
                    </a:lnTo>
                    <a:lnTo>
                      <a:pt x="489" y="81"/>
                    </a:lnTo>
                    <a:lnTo>
                      <a:pt x="495" y="75"/>
                    </a:lnTo>
                    <a:lnTo>
                      <a:pt x="502" y="69"/>
                    </a:lnTo>
                    <a:lnTo>
                      <a:pt x="752" y="51"/>
                    </a:lnTo>
                    <a:lnTo>
                      <a:pt x="753" y="52"/>
                    </a:lnTo>
                    <a:lnTo>
                      <a:pt x="756" y="53"/>
                    </a:lnTo>
                    <a:lnTo>
                      <a:pt x="759" y="55"/>
                    </a:lnTo>
                    <a:lnTo>
                      <a:pt x="764" y="58"/>
                    </a:lnTo>
                    <a:lnTo>
                      <a:pt x="769" y="61"/>
                    </a:lnTo>
                    <a:lnTo>
                      <a:pt x="771" y="64"/>
                    </a:lnTo>
                    <a:lnTo>
                      <a:pt x="774" y="65"/>
                    </a:lnTo>
                    <a:lnTo>
                      <a:pt x="777" y="67"/>
                    </a:lnTo>
                    <a:lnTo>
                      <a:pt x="781" y="70"/>
                    </a:lnTo>
                    <a:lnTo>
                      <a:pt x="785" y="71"/>
                    </a:lnTo>
                    <a:lnTo>
                      <a:pt x="787" y="75"/>
                    </a:lnTo>
                    <a:lnTo>
                      <a:pt x="792" y="76"/>
                    </a:lnTo>
                    <a:lnTo>
                      <a:pt x="796" y="80"/>
                    </a:lnTo>
                    <a:lnTo>
                      <a:pt x="799" y="81"/>
                    </a:lnTo>
                    <a:lnTo>
                      <a:pt x="804" y="84"/>
                    </a:lnTo>
                    <a:lnTo>
                      <a:pt x="808" y="87"/>
                    </a:lnTo>
                    <a:lnTo>
                      <a:pt x="813" y="91"/>
                    </a:lnTo>
                    <a:lnTo>
                      <a:pt x="817" y="93"/>
                    </a:lnTo>
                    <a:lnTo>
                      <a:pt x="822" y="95"/>
                    </a:lnTo>
                    <a:lnTo>
                      <a:pt x="827" y="98"/>
                    </a:lnTo>
                    <a:lnTo>
                      <a:pt x="832" y="101"/>
                    </a:lnTo>
                    <a:lnTo>
                      <a:pt x="837" y="104"/>
                    </a:lnTo>
                    <a:lnTo>
                      <a:pt x="842" y="107"/>
                    </a:lnTo>
                    <a:lnTo>
                      <a:pt x="848" y="111"/>
                    </a:lnTo>
                    <a:lnTo>
                      <a:pt x="854" y="115"/>
                    </a:lnTo>
                    <a:lnTo>
                      <a:pt x="859" y="117"/>
                    </a:lnTo>
                    <a:lnTo>
                      <a:pt x="863" y="121"/>
                    </a:lnTo>
                    <a:lnTo>
                      <a:pt x="870" y="123"/>
                    </a:lnTo>
                    <a:lnTo>
                      <a:pt x="874" y="127"/>
                    </a:lnTo>
                    <a:lnTo>
                      <a:pt x="880" y="129"/>
                    </a:lnTo>
                    <a:lnTo>
                      <a:pt x="886" y="132"/>
                    </a:lnTo>
                    <a:lnTo>
                      <a:pt x="891" y="135"/>
                    </a:lnTo>
                    <a:lnTo>
                      <a:pt x="899" y="138"/>
                    </a:lnTo>
                    <a:lnTo>
                      <a:pt x="903" y="141"/>
                    </a:lnTo>
                    <a:lnTo>
                      <a:pt x="910" y="144"/>
                    </a:lnTo>
                    <a:lnTo>
                      <a:pt x="916" y="146"/>
                    </a:lnTo>
                    <a:lnTo>
                      <a:pt x="922" y="150"/>
                    </a:lnTo>
                    <a:lnTo>
                      <a:pt x="928" y="152"/>
                    </a:lnTo>
                    <a:lnTo>
                      <a:pt x="934" y="155"/>
                    </a:lnTo>
                    <a:lnTo>
                      <a:pt x="940" y="158"/>
                    </a:lnTo>
                    <a:lnTo>
                      <a:pt x="946" y="161"/>
                    </a:lnTo>
                    <a:lnTo>
                      <a:pt x="952" y="163"/>
                    </a:lnTo>
                    <a:lnTo>
                      <a:pt x="958" y="166"/>
                    </a:lnTo>
                    <a:lnTo>
                      <a:pt x="963" y="168"/>
                    </a:lnTo>
                    <a:lnTo>
                      <a:pt x="969" y="171"/>
                    </a:lnTo>
                    <a:lnTo>
                      <a:pt x="975" y="173"/>
                    </a:lnTo>
                    <a:lnTo>
                      <a:pt x="981" y="174"/>
                    </a:lnTo>
                    <a:lnTo>
                      <a:pt x="987" y="177"/>
                    </a:lnTo>
                    <a:lnTo>
                      <a:pt x="993" y="179"/>
                    </a:lnTo>
                    <a:lnTo>
                      <a:pt x="998" y="180"/>
                    </a:lnTo>
                    <a:lnTo>
                      <a:pt x="1003" y="181"/>
                    </a:lnTo>
                    <a:lnTo>
                      <a:pt x="1009" y="184"/>
                    </a:lnTo>
                    <a:lnTo>
                      <a:pt x="1015" y="185"/>
                    </a:lnTo>
                    <a:lnTo>
                      <a:pt x="1020" y="186"/>
                    </a:lnTo>
                    <a:lnTo>
                      <a:pt x="1026" y="187"/>
                    </a:lnTo>
                    <a:lnTo>
                      <a:pt x="1031" y="189"/>
                    </a:lnTo>
                    <a:lnTo>
                      <a:pt x="1037" y="190"/>
                    </a:lnTo>
                    <a:lnTo>
                      <a:pt x="1188" y="49"/>
                    </a:lnTo>
                    <a:lnTo>
                      <a:pt x="1187" y="0"/>
                    </a:lnTo>
                    <a:lnTo>
                      <a:pt x="1186" y="0"/>
                    </a:lnTo>
                    <a:lnTo>
                      <a:pt x="1182" y="2"/>
                    </a:lnTo>
                    <a:lnTo>
                      <a:pt x="1180" y="4"/>
                    </a:lnTo>
                    <a:lnTo>
                      <a:pt x="1177" y="7"/>
                    </a:lnTo>
                    <a:lnTo>
                      <a:pt x="1175" y="9"/>
                    </a:lnTo>
                    <a:lnTo>
                      <a:pt x="1171" y="13"/>
                    </a:lnTo>
                    <a:lnTo>
                      <a:pt x="1166" y="17"/>
                    </a:lnTo>
                    <a:lnTo>
                      <a:pt x="1163" y="20"/>
                    </a:lnTo>
                    <a:lnTo>
                      <a:pt x="1158" y="25"/>
                    </a:lnTo>
                    <a:lnTo>
                      <a:pt x="1153" y="30"/>
                    </a:lnTo>
                    <a:lnTo>
                      <a:pt x="1148" y="35"/>
                    </a:lnTo>
                    <a:lnTo>
                      <a:pt x="1143" y="40"/>
                    </a:lnTo>
                    <a:lnTo>
                      <a:pt x="1140" y="42"/>
                    </a:lnTo>
                    <a:lnTo>
                      <a:pt x="1137" y="46"/>
                    </a:lnTo>
                    <a:lnTo>
                      <a:pt x="1134" y="48"/>
                    </a:lnTo>
                    <a:lnTo>
                      <a:pt x="1132" y="52"/>
                    </a:lnTo>
                    <a:lnTo>
                      <a:pt x="1129" y="54"/>
                    </a:lnTo>
                    <a:lnTo>
                      <a:pt x="1126" y="58"/>
                    </a:lnTo>
                    <a:lnTo>
                      <a:pt x="1123" y="60"/>
                    </a:lnTo>
                    <a:lnTo>
                      <a:pt x="1120" y="64"/>
                    </a:lnTo>
                    <a:lnTo>
                      <a:pt x="1117" y="66"/>
                    </a:lnTo>
                    <a:lnTo>
                      <a:pt x="1114" y="69"/>
                    </a:lnTo>
                    <a:lnTo>
                      <a:pt x="1111" y="72"/>
                    </a:lnTo>
                    <a:lnTo>
                      <a:pt x="1108" y="76"/>
                    </a:lnTo>
                    <a:lnTo>
                      <a:pt x="1105" y="80"/>
                    </a:lnTo>
                    <a:lnTo>
                      <a:pt x="1101" y="82"/>
                    </a:lnTo>
                    <a:lnTo>
                      <a:pt x="1099" y="86"/>
                    </a:lnTo>
                    <a:lnTo>
                      <a:pt x="1095" y="89"/>
                    </a:lnTo>
                    <a:lnTo>
                      <a:pt x="1092" y="92"/>
                    </a:lnTo>
                    <a:lnTo>
                      <a:pt x="1089" y="97"/>
                    </a:lnTo>
                    <a:lnTo>
                      <a:pt x="1086" y="99"/>
                    </a:lnTo>
                    <a:lnTo>
                      <a:pt x="1084" y="104"/>
                    </a:lnTo>
                    <a:lnTo>
                      <a:pt x="1080" y="106"/>
                    </a:lnTo>
                    <a:lnTo>
                      <a:pt x="1077" y="110"/>
                    </a:lnTo>
                    <a:lnTo>
                      <a:pt x="1073" y="114"/>
                    </a:lnTo>
                    <a:lnTo>
                      <a:pt x="1071" y="117"/>
                    </a:lnTo>
                    <a:lnTo>
                      <a:pt x="1067" y="121"/>
                    </a:lnTo>
                    <a:lnTo>
                      <a:pt x="1065" y="124"/>
                    </a:lnTo>
                    <a:lnTo>
                      <a:pt x="1062" y="128"/>
                    </a:lnTo>
                    <a:lnTo>
                      <a:pt x="1060" y="132"/>
                    </a:lnTo>
                    <a:lnTo>
                      <a:pt x="1056" y="135"/>
                    </a:lnTo>
                    <a:lnTo>
                      <a:pt x="1054" y="138"/>
                    </a:lnTo>
                    <a:lnTo>
                      <a:pt x="1050" y="143"/>
                    </a:lnTo>
                    <a:lnTo>
                      <a:pt x="1049" y="146"/>
                    </a:lnTo>
                    <a:lnTo>
                      <a:pt x="1045" y="150"/>
                    </a:lnTo>
                    <a:lnTo>
                      <a:pt x="1044" y="152"/>
                    </a:lnTo>
                    <a:lnTo>
                      <a:pt x="1040" y="156"/>
                    </a:lnTo>
                    <a:lnTo>
                      <a:pt x="1039" y="161"/>
                    </a:lnTo>
                    <a:lnTo>
                      <a:pt x="1038" y="160"/>
                    </a:lnTo>
                    <a:lnTo>
                      <a:pt x="1036" y="160"/>
                    </a:lnTo>
                    <a:lnTo>
                      <a:pt x="1033" y="158"/>
                    </a:lnTo>
                    <a:lnTo>
                      <a:pt x="1031" y="158"/>
                    </a:lnTo>
                    <a:lnTo>
                      <a:pt x="1026" y="156"/>
                    </a:lnTo>
                    <a:lnTo>
                      <a:pt x="1022" y="155"/>
                    </a:lnTo>
                    <a:lnTo>
                      <a:pt x="1017" y="154"/>
                    </a:lnTo>
                    <a:lnTo>
                      <a:pt x="1013" y="152"/>
                    </a:lnTo>
                    <a:lnTo>
                      <a:pt x="1009" y="150"/>
                    </a:lnTo>
                    <a:lnTo>
                      <a:pt x="1006" y="150"/>
                    </a:lnTo>
                    <a:lnTo>
                      <a:pt x="1003" y="149"/>
                    </a:lnTo>
                    <a:lnTo>
                      <a:pt x="1000" y="147"/>
                    </a:lnTo>
                    <a:lnTo>
                      <a:pt x="997" y="145"/>
                    </a:lnTo>
                    <a:lnTo>
                      <a:pt x="993" y="144"/>
                    </a:lnTo>
                    <a:lnTo>
                      <a:pt x="989" y="144"/>
                    </a:lnTo>
                    <a:lnTo>
                      <a:pt x="987" y="143"/>
                    </a:lnTo>
                    <a:lnTo>
                      <a:pt x="982" y="140"/>
                    </a:lnTo>
                    <a:lnTo>
                      <a:pt x="979" y="138"/>
                    </a:lnTo>
                    <a:lnTo>
                      <a:pt x="975" y="137"/>
                    </a:lnTo>
                    <a:lnTo>
                      <a:pt x="971" y="135"/>
                    </a:lnTo>
                    <a:lnTo>
                      <a:pt x="966" y="133"/>
                    </a:lnTo>
                    <a:lnTo>
                      <a:pt x="963" y="132"/>
                    </a:lnTo>
                    <a:lnTo>
                      <a:pt x="958" y="129"/>
                    </a:lnTo>
                    <a:lnTo>
                      <a:pt x="954" y="127"/>
                    </a:lnTo>
                    <a:lnTo>
                      <a:pt x="949" y="124"/>
                    </a:lnTo>
                    <a:lnTo>
                      <a:pt x="946" y="122"/>
                    </a:lnTo>
                    <a:lnTo>
                      <a:pt x="941" y="120"/>
                    </a:lnTo>
                    <a:lnTo>
                      <a:pt x="936" y="117"/>
                    </a:lnTo>
                    <a:lnTo>
                      <a:pt x="931" y="115"/>
                    </a:lnTo>
                    <a:lnTo>
                      <a:pt x="926" y="112"/>
                    </a:lnTo>
                    <a:lnTo>
                      <a:pt x="922" y="109"/>
                    </a:lnTo>
                    <a:lnTo>
                      <a:pt x="918" y="107"/>
                    </a:lnTo>
                    <a:lnTo>
                      <a:pt x="913" y="104"/>
                    </a:lnTo>
                    <a:lnTo>
                      <a:pt x="907" y="101"/>
                    </a:lnTo>
                    <a:lnTo>
                      <a:pt x="902" y="98"/>
                    </a:lnTo>
                    <a:lnTo>
                      <a:pt x="897" y="95"/>
                    </a:lnTo>
                    <a:lnTo>
                      <a:pt x="893" y="92"/>
                    </a:lnTo>
                    <a:lnTo>
                      <a:pt x="888" y="89"/>
                    </a:lnTo>
                    <a:lnTo>
                      <a:pt x="883" y="86"/>
                    </a:lnTo>
                    <a:lnTo>
                      <a:pt x="878" y="82"/>
                    </a:lnTo>
                    <a:lnTo>
                      <a:pt x="872" y="78"/>
                    </a:lnTo>
                    <a:lnTo>
                      <a:pt x="867" y="75"/>
                    </a:lnTo>
                    <a:lnTo>
                      <a:pt x="861" y="71"/>
                    </a:lnTo>
                    <a:lnTo>
                      <a:pt x="856" y="67"/>
                    </a:lnTo>
                    <a:lnTo>
                      <a:pt x="850" y="64"/>
                    </a:lnTo>
                    <a:lnTo>
                      <a:pt x="845" y="59"/>
                    </a:lnTo>
                    <a:lnTo>
                      <a:pt x="840" y="55"/>
                    </a:lnTo>
                    <a:lnTo>
                      <a:pt x="836" y="52"/>
                    </a:lnTo>
                    <a:lnTo>
                      <a:pt x="830" y="47"/>
                    </a:lnTo>
                    <a:lnTo>
                      <a:pt x="825" y="43"/>
                    </a:lnTo>
                    <a:lnTo>
                      <a:pt x="820" y="38"/>
                    </a:lnTo>
                    <a:lnTo>
                      <a:pt x="815" y="35"/>
                    </a:lnTo>
                    <a:lnTo>
                      <a:pt x="809" y="29"/>
                    </a:lnTo>
                    <a:lnTo>
                      <a:pt x="804" y="25"/>
                    </a:lnTo>
                    <a:lnTo>
                      <a:pt x="799" y="20"/>
                    </a:lnTo>
                    <a:lnTo>
                      <a:pt x="793" y="15"/>
                    </a:lnTo>
                    <a:lnTo>
                      <a:pt x="490" y="42"/>
                    </a:lnTo>
                    <a:lnTo>
                      <a:pt x="488" y="43"/>
                    </a:lnTo>
                    <a:lnTo>
                      <a:pt x="484" y="47"/>
                    </a:lnTo>
                    <a:lnTo>
                      <a:pt x="481" y="49"/>
                    </a:lnTo>
                    <a:lnTo>
                      <a:pt x="478" y="52"/>
                    </a:lnTo>
                    <a:lnTo>
                      <a:pt x="473" y="55"/>
                    </a:lnTo>
                    <a:lnTo>
                      <a:pt x="470" y="60"/>
                    </a:lnTo>
                    <a:lnTo>
                      <a:pt x="464" y="64"/>
                    </a:lnTo>
                    <a:lnTo>
                      <a:pt x="459" y="69"/>
                    </a:lnTo>
                    <a:lnTo>
                      <a:pt x="453" y="74"/>
                    </a:lnTo>
                    <a:lnTo>
                      <a:pt x="448" y="78"/>
                    </a:lnTo>
                    <a:lnTo>
                      <a:pt x="444" y="81"/>
                    </a:lnTo>
                    <a:lnTo>
                      <a:pt x="441" y="83"/>
                    </a:lnTo>
                    <a:lnTo>
                      <a:pt x="437" y="87"/>
                    </a:lnTo>
                    <a:lnTo>
                      <a:pt x="435" y="89"/>
                    </a:lnTo>
                    <a:lnTo>
                      <a:pt x="430" y="92"/>
                    </a:lnTo>
                    <a:lnTo>
                      <a:pt x="427" y="95"/>
                    </a:lnTo>
                    <a:lnTo>
                      <a:pt x="424" y="98"/>
                    </a:lnTo>
                    <a:lnTo>
                      <a:pt x="420" y="101"/>
                    </a:lnTo>
                    <a:lnTo>
                      <a:pt x="415" y="104"/>
                    </a:lnTo>
                    <a:lnTo>
                      <a:pt x="412" y="107"/>
                    </a:lnTo>
                    <a:lnTo>
                      <a:pt x="407" y="110"/>
                    </a:lnTo>
                    <a:lnTo>
                      <a:pt x="403" y="114"/>
                    </a:lnTo>
                    <a:lnTo>
                      <a:pt x="399" y="116"/>
                    </a:lnTo>
                    <a:lnTo>
                      <a:pt x="395" y="120"/>
                    </a:lnTo>
                    <a:lnTo>
                      <a:pt x="390" y="122"/>
                    </a:lnTo>
                    <a:lnTo>
                      <a:pt x="386" y="126"/>
                    </a:lnTo>
                    <a:lnTo>
                      <a:pt x="381" y="128"/>
                    </a:lnTo>
                    <a:lnTo>
                      <a:pt x="378" y="132"/>
                    </a:lnTo>
                    <a:lnTo>
                      <a:pt x="373" y="134"/>
                    </a:lnTo>
                    <a:lnTo>
                      <a:pt x="369" y="138"/>
                    </a:lnTo>
                    <a:lnTo>
                      <a:pt x="364" y="140"/>
                    </a:lnTo>
                    <a:lnTo>
                      <a:pt x="361" y="144"/>
                    </a:lnTo>
                    <a:lnTo>
                      <a:pt x="355" y="146"/>
                    </a:lnTo>
                    <a:lnTo>
                      <a:pt x="351" y="150"/>
                    </a:lnTo>
                    <a:lnTo>
                      <a:pt x="346" y="151"/>
                    </a:lnTo>
                    <a:lnTo>
                      <a:pt x="342" y="155"/>
                    </a:lnTo>
                    <a:lnTo>
                      <a:pt x="338" y="157"/>
                    </a:lnTo>
                    <a:lnTo>
                      <a:pt x="333" y="161"/>
                    </a:lnTo>
                    <a:lnTo>
                      <a:pt x="328" y="162"/>
                    </a:lnTo>
                    <a:lnTo>
                      <a:pt x="323" y="166"/>
                    </a:lnTo>
                    <a:lnTo>
                      <a:pt x="319" y="168"/>
                    </a:lnTo>
                    <a:lnTo>
                      <a:pt x="315" y="171"/>
                    </a:lnTo>
                    <a:lnTo>
                      <a:pt x="310" y="173"/>
                    </a:lnTo>
                    <a:lnTo>
                      <a:pt x="305" y="175"/>
                    </a:lnTo>
                    <a:lnTo>
                      <a:pt x="301" y="178"/>
                    </a:lnTo>
                    <a:lnTo>
                      <a:pt x="296" y="179"/>
                    </a:lnTo>
                    <a:lnTo>
                      <a:pt x="292" y="181"/>
                    </a:lnTo>
                    <a:lnTo>
                      <a:pt x="287" y="184"/>
                    </a:lnTo>
                    <a:lnTo>
                      <a:pt x="283" y="185"/>
                    </a:lnTo>
                    <a:lnTo>
                      <a:pt x="279" y="187"/>
                    </a:lnTo>
                    <a:lnTo>
                      <a:pt x="277" y="186"/>
                    </a:lnTo>
                    <a:lnTo>
                      <a:pt x="275" y="185"/>
                    </a:lnTo>
                    <a:lnTo>
                      <a:pt x="271" y="185"/>
                    </a:lnTo>
                    <a:lnTo>
                      <a:pt x="269" y="184"/>
                    </a:lnTo>
                    <a:lnTo>
                      <a:pt x="265" y="183"/>
                    </a:lnTo>
                    <a:lnTo>
                      <a:pt x="261" y="181"/>
                    </a:lnTo>
                    <a:lnTo>
                      <a:pt x="256" y="179"/>
                    </a:lnTo>
                    <a:lnTo>
                      <a:pt x="252" y="179"/>
                    </a:lnTo>
                    <a:lnTo>
                      <a:pt x="246" y="177"/>
                    </a:lnTo>
                    <a:lnTo>
                      <a:pt x="241" y="174"/>
                    </a:lnTo>
                    <a:lnTo>
                      <a:pt x="237" y="173"/>
                    </a:lnTo>
                    <a:lnTo>
                      <a:pt x="233" y="173"/>
                    </a:lnTo>
                    <a:lnTo>
                      <a:pt x="230" y="171"/>
                    </a:lnTo>
                    <a:lnTo>
                      <a:pt x="227" y="171"/>
                    </a:lnTo>
                    <a:lnTo>
                      <a:pt x="224" y="168"/>
                    </a:lnTo>
                    <a:lnTo>
                      <a:pt x="220" y="168"/>
                    </a:lnTo>
                    <a:lnTo>
                      <a:pt x="216" y="166"/>
                    </a:lnTo>
                    <a:lnTo>
                      <a:pt x="213" y="164"/>
                    </a:lnTo>
                    <a:lnTo>
                      <a:pt x="209" y="163"/>
                    </a:lnTo>
                    <a:lnTo>
                      <a:pt x="206" y="162"/>
                    </a:lnTo>
                    <a:lnTo>
                      <a:pt x="202" y="161"/>
                    </a:lnTo>
                    <a:lnTo>
                      <a:pt x="198" y="160"/>
                    </a:lnTo>
                    <a:lnTo>
                      <a:pt x="193" y="157"/>
                    </a:lnTo>
                    <a:lnTo>
                      <a:pt x="189" y="155"/>
                    </a:lnTo>
                    <a:lnTo>
                      <a:pt x="185" y="154"/>
                    </a:lnTo>
                    <a:lnTo>
                      <a:pt x="180" y="152"/>
                    </a:lnTo>
                    <a:lnTo>
                      <a:pt x="175" y="150"/>
                    </a:lnTo>
                    <a:lnTo>
                      <a:pt x="170" y="147"/>
                    </a:lnTo>
                    <a:lnTo>
                      <a:pt x="166" y="145"/>
                    </a:lnTo>
                    <a:lnTo>
                      <a:pt x="162" y="144"/>
                    </a:lnTo>
                    <a:lnTo>
                      <a:pt x="156" y="141"/>
                    </a:lnTo>
                    <a:lnTo>
                      <a:pt x="151" y="139"/>
                    </a:lnTo>
                    <a:lnTo>
                      <a:pt x="145" y="137"/>
                    </a:lnTo>
                    <a:lnTo>
                      <a:pt x="140" y="135"/>
                    </a:lnTo>
                    <a:lnTo>
                      <a:pt x="135" y="132"/>
                    </a:lnTo>
                    <a:lnTo>
                      <a:pt x="129" y="131"/>
                    </a:lnTo>
                    <a:lnTo>
                      <a:pt x="124" y="128"/>
                    </a:lnTo>
                    <a:lnTo>
                      <a:pt x="120" y="126"/>
                    </a:lnTo>
                    <a:lnTo>
                      <a:pt x="113" y="122"/>
                    </a:lnTo>
                    <a:lnTo>
                      <a:pt x="107" y="120"/>
                    </a:lnTo>
                    <a:lnTo>
                      <a:pt x="101" y="117"/>
                    </a:lnTo>
                    <a:lnTo>
                      <a:pt x="95" y="115"/>
                    </a:lnTo>
                    <a:lnTo>
                      <a:pt x="89" y="111"/>
                    </a:lnTo>
                    <a:lnTo>
                      <a:pt x="83" y="109"/>
                    </a:lnTo>
                    <a:lnTo>
                      <a:pt x="77" y="105"/>
                    </a:lnTo>
                    <a:lnTo>
                      <a:pt x="71" y="103"/>
                    </a:lnTo>
                    <a:lnTo>
                      <a:pt x="65" y="99"/>
                    </a:lnTo>
                    <a:lnTo>
                      <a:pt x="58" y="97"/>
                    </a:lnTo>
                    <a:lnTo>
                      <a:pt x="52" y="93"/>
                    </a:lnTo>
                    <a:lnTo>
                      <a:pt x="46" y="89"/>
                    </a:lnTo>
                    <a:lnTo>
                      <a:pt x="38" y="86"/>
                    </a:lnTo>
                    <a:lnTo>
                      <a:pt x="31" y="82"/>
                    </a:lnTo>
                    <a:lnTo>
                      <a:pt x="25" y="78"/>
                    </a:lnTo>
                    <a:lnTo>
                      <a:pt x="19" y="75"/>
                    </a:lnTo>
                    <a:lnTo>
                      <a:pt x="0" y="97"/>
                    </a:lnTo>
                    <a:close/>
                  </a:path>
                </a:pathLst>
              </a:custGeom>
              <a:solidFill>
                <a:srgbClr val="000000"/>
              </a:solidFill>
              <a:ln w="9525">
                <a:noFill/>
                <a:round/>
                <a:headEnd/>
                <a:tailEnd/>
              </a:ln>
            </p:spPr>
            <p:txBody>
              <a:bodyPr/>
              <a:lstStyle/>
              <a:p>
                <a:endParaRPr lang="en-US"/>
              </a:p>
            </p:txBody>
          </p:sp>
          <p:sp>
            <p:nvSpPr>
              <p:cNvPr id="13364" name="Freeform 53"/>
              <p:cNvSpPr>
                <a:spLocks/>
              </p:cNvSpPr>
              <p:nvPr/>
            </p:nvSpPr>
            <p:spPr bwMode="auto">
              <a:xfrm>
                <a:off x="3674" y="2519"/>
                <a:ext cx="367" cy="116"/>
              </a:xfrm>
              <a:custGeom>
                <a:avLst/>
                <a:gdLst>
                  <a:gd name="T0" fmla="*/ 7 w 367"/>
                  <a:gd name="T1" fmla="*/ 111 h 116"/>
                  <a:gd name="T2" fmla="*/ 13 w 367"/>
                  <a:gd name="T3" fmla="*/ 111 h 116"/>
                  <a:gd name="T4" fmla="*/ 19 w 367"/>
                  <a:gd name="T5" fmla="*/ 112 h 116"/>
                  <a:gd name="T6" fmla="*/ 29 w 367"/>
                  <a:gd name="T7" fmla="*/ 113 h 116"/>
                  <a:gd name="T8" fmla="*/ 34 w 367"/>
                  <a:gd name="T9" fmla="*/ 113 h 116"/>
                  <a:gd name="T10" fmla="*/ 40 w 367"/>
                  <a:gd name="T11" fmla="*/ 113 h 116"/>
                  <a:gd name="T12" fmla="*/ 46 w 367"/>
                  <a:gd name="T13" fmla="*/ 113 h 116"/>
                  <a:gd name="T14" fmla="*/ 53 w 367"/>
                  <a:gd name="T15" fmla="*/ 114 h 116"/>
                  <a:gd name="T16" fmla="*/ 61 w 367"/>
                  <a:gd name="T17" fmla="*/ 114 h 116"/>
                  <a:gd name="T18" fmla="*/ 69 w 367"/>
                  <a:gd name="T19" fmla="*/ 114 h 116"/>
                  <a:gd name="T20" fmla="*/ 76 w 367"/>
                  <a:gd name="T21" fmla="*/ 114 h 116"/>
                  <a:gd name="T22" fmla="*/ 86 w 367"/>
                  <a:gd name="T23" fmla="*/ 116 h 116"/>
                  <a:gd name="T24" fmla="*/ 93 w 367"/>
                  <a:gd name="T25" fmla="*/ 114 h 116"/>
                  <a:gd name="T26" fmla="*/ 103 w 367"/>
                  <a:gd name="T27" fmla="*/ 114 h 116"/>
                  <a:gd name="T28" fmla="*/ 111 w 367"/>
                  <a:gd name="T29" fmla="*/ 114 h 116"/>
                  <a:gd name="T30" fmla="*/ 121 w 367"/>
                  <a:gd name="T31" fmla="*/ 114 h 116"/>
                  <a:gd name="T32" fmla="*/ 131 w 367"/>
                  <a:gd name="T33" fmla="*/ 114 h 116"/>
                  <a:gd name="T34" fmla="*/ 141 w 367"/>
                  <a:gd name="T35" fmla="*/ 113 h 116"/>
                  <a:gd name="T36" fmla="*/ 150 w 367"/>
                  <a:gd name="T37" fmla="*/ 113 h 116"/>
                  <a:gd name="T38" fmla="*/ 161 w 367"/>
                  <a:gd name="T39" fmla="*/ 113 h 116"/>
                  <a:gd name="T40" fmla="*/ 171 w 367"/>
                  <a:gd name="T41" fmla="*/ 112 h 116"/>
                  <a:gd name="T42" fmla="*/ 182 w 367"/>
                  <a:gd name="T43" fmla="*/ 111 h 116"/>
                  <a:gd name="T44" fmla="*/ 191 w 367"/>
                  <a:gd name="T45" fmla="*/ 109 h 116"/>
                  <a:gd name="T46" fmla="*/ 202 w 367"/>
                  <a:gd name="T47" fmla="*/ 108 h 116"/>
                  <a:gd name="T48" fmla="*/ 212 w 367"/>
                  <a:gd name="T49" fmla="*/ 106 h 116"/>
                  <a:gd name="T50" fmla="*/ 223 w 367"/>
                  <a:gd name="T51" fmla="*/ 105 h 116"/>
                  <a:gd name="T52" fmla="*/ 234 w 367"/>
                  <a:gd name="T53" fmla="*/ 102 h 116"/>
                  <a:gd name="T54" fmla="*/ 244 w 367"/>
                  <a:gd name="T55" fmla="*/ 101 h 116"/>
                  <a:gd name="T56" fmla="*/ 357 w 367"/>
                  <a:gd name="T57" fmla="*/ 0 h 116"/>
                  <a:gd name="T58" fmla="*/ 223 w 367"/>
                  <a:gd name="T59" fmla="*/ 80 h 116"/>
                  <a:gd name="T60" fmla="*/ 218 w 367"/>
                  <a:gd name="T61" fmla="*/ 80 h 116"/>
                  <a:gd name="T62" fmla="*/ 213 w 367"/>
                  <a:gd name="T63" fmla="*/ 80 h 116"/>
                  <a:gd name="T64" fmla="*/ 207 w 367"/>
                  <a:gd name="T65" fmla="*/ 80 h 116"/>
                  <a:gd name="T66" fmla="*/ 200 w 367"/>
                  <a:gd name="T67" fmla="*/ 80 h 116"/>
                  <a:gd name="T68" fmla="*/ 191 w 367"/>
                  <a:gd name="T69" fmla="*/ 80 h 116"/>
                  <a:gd name="T70" fmla="*/ 183 w 367"/>
                  <a:gd name="T71" fmla="*/ 80 h 116"/>
                  <a:gd name="T72" fmla="*/ 172 w 367"/>
                  <a:gd name="T73" fmla="*/ 80 h 116"/>
                  <a:gd name="T74" fmla="*/ 161 w 367"/>
                  <a:gd name="T75" fmla="*/ 80 h 116"/>
                  <a:gd name="T76" fmla="*/ 150 w 367"/>
                  <a:gd name="T77" fmla="*/ 80 h 116"/>
                  <a:gd name="T78" fmla="*/ 138 w 367"/>
                  <a:gd name="T79" fmla="*/ 80 h 116"/>
                  <a:gd name="T80" fmla="*/ 130 w 367"/>
                  <a:gd name="T81" fmla="*/ 80 h 116"/>
                  <a:gd name="T82" fmla="*/ 124 w 367"/>
                  <a:gd name="T83" fmla="*/ 80 h 116"/>
                  <a:gd name="T84" fmla="*/ 115 w 367"/>
                  <a:gd name="T85" fmla="*/ 79 h 116"/>
                  <a:gd name="T86" fmla="*/ 103 w 367"/>
                  <a:gd name="T87" fmla="*/ 79 h 116"/>
                  <a:gd name="T88" fmla="*/ 92 w 367"/>
                  <a:gd name="T89" fmla="*/ 78 h 116"/>
                  <a:gd name="T90" fmla="*/ 81 w 367"/>
                  <a:gd name="T91" fmla="*/ 77 h 116"/>
                  <a:gd name="T92" fmla="*/ 70 w 367"/>
                  <a:gd name="T93" fmla="*/ 76 h 116"/>
                  <a:gd name="T94" fmla="*/ 61 w 367"/>
                  <a:gd name="T95" fmla="*/ 73 h 116"/>
                  <a:gd name="T96" fmla="*/ 51 w 367"/>
                  <a:gd name="T97" fmla="*/ 72 h 116"/>
                  <a:gd name="T98" fmla="*/ 42 w 367"/>
                  <a:gd name="T99" fmla="*/ 71 h 116"/>
                  <a:gd name="T100" fmla="*/ 35 w 367"/>
                  <a:gd name="T101" fmla="*/ 69 h 116"/>
                  <a:gd name="T102" fmla="*/ 29 w 367"/>
                  <a:gd name="T103" fmla="*/ 68 h 116"/>
                  <a:gd name="T104" fmla="*/ 23 w 367"/>
                  <a:gd name="T105" fmla="*/ 67 h 116"/>
                  <a:gd name="T106" fmla="*/ 15 w 367"/>
                  <a:gd name="T107" fmla="*/ 65 h 116"/>
                  <a:gd name="T108" fmla="*/ 7 w 367"/>
                  <a:gd name="T109" fmla="*/ 63 h 116"/>
                  <a:gd name="T110" fmla="*/ 1 w 367"/>
                  <a:gd name="T111" fmla="*/ 61 h 116"/>
                  <a:gd name="T112" fmla="*/ 0 w 367"/>
                  <a:gd name="T113" fmla="*/ 61 h 1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7"/>
                  <a:gd name="T172" fmla="*/ 0 h 116"/>
                  <a:gd name="T173" fmla="*/ 367 w 367"/>
                  <a:gd name="T174" fmla="*/ 116 h 1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7" h="116">
                    <a:moveTo>
                      <a:pt x="0" y="61"/>
                    </a:moveTo>
                    <a:lnTo>
                      <a:pt x="7" y="111"/>
                    </a:lnTo>
                    <a:lnTo>
                      <a:pt x="9" y="111"/>
                    </a:lnTo>
                    <a:lnTo>
                      <a:pt x="13" y="111"/>
                    </a:lnTo>
                    <a:lnTo>
                      <a:pt x="16" y="111"/>
                    </a:lnTo>
                    <a:lnTo>
                      <a:pt x="19" y="112"/>
                    </a:lnTo>
                    <a:lnTo>
                      <a:pt x="24" y="112"/>
                    </a:lnTo>
                    <a:lnTo>
                      <a:pt x="29" y="113"/>
                    </a:lnTo>
                    <a:lnTo>
                      <a:pt x="32" y="113"/>
                    </a:lnTo>
                    <a:lnTo>
                      <a:pt x="34" y="113"/>
                    </a:lnTo>
                    <a:lnTo>
                      <a:pt x="38" y="113"/>
                    </a:lnTo>
                    <a:lnTo>
                      <a:pt x="40" y="113"/>
                    </a:lnTo>
                    <a:lnTo>
                      <a:pt x="44" y="113"/>
                    </a:lnTo>
                    <a:lnTo>
                      <a:pt x="46" y="113"/>
                    </a:lnTo>
                    <a:lnTo>
                      <a:pt x="50" y="113"/>
                    </a:lnTo>
                    <a:lnTo>
                      <a:pt x="53" y="114"/>
                    </a:lnTo>
                    <a:lnTo>
                      <a:pt x="57" y="114"/>
                    </a:lnTo>
                    <a:lnTo>
                      <a:pt x="61" y="114"/>
                    </a:lnTo>
                    <a:lnTo>
                      <a:pt x="64" y="114"/>
                    </a:lnTo>
                    <a:lnTo>
                      <a:pt x="69" y="114"/>
                    </a:lnTo>
                    <a:lnTo>
                      <a:pt x="73" y="114"/>
                    </a:lnTo>
                    <a:lnTo>
                      <a:pt x="76" y="114"/>
                    </a:lnTo>
                    <a:lnTo>
                      <a:pt x="80" y="114"/>
                    </a:lnTo>
                    <a:lnTo>
                      <a:pt x="86" y="116"/>
                    </a:lnTo>
                    <a:lnTo>
                      <a:pt x="90" y="114"/>
                    </a:lnTo>
                    <a:lnTo>
                      <a:pt x="93" y="114"/>
                    </a:lnTo>
                    <a:lnTo>
                      <a:pt x="97" y="114"/>
                    </a:lnTo>
                    <a:lnTo>
                      <a:pt x="103" y="114"/>
                    </a:lnTo>
                    <a:lnTo>
                      <a:pt x="107" y="114"/>
                    </a:lnTo>
                    <a:lnTo>
                      <a:pt x="111" y="114"/>
                    </a:lnTo>
                    <a:lnTo>
                      <a:pt x="116" y="114"/>
                    </a:lnTo>
                    <a:lnTo>
                      <a:pt x="121" y="114"/>
                    </a:lnTo>
                    <a:lnTo>
                      <a:pt x="126" y="114"/>
                    </a:lnTo>
                    <a:lnTo>
                      <a:pt x="131" y="114"/>
                    </a:lnTo>
                    <a:lnTo>
                      <a:pt x="136" y="113"/>
                    </a:lnTo>
                    <a:lnTo>
                      <a:pt x="141" y="113"/>
                    </a:lnTo>
                    <a:lnTo>
                      <a:pt x="145" y="113"/>
                    </a:lnTo>
                    <a:lnTo>
                      <a:pt x="150" y="113"/>
                    </a:lnTo>
                    <a:lnTo>
                      <a:pt x="155" y="113"/>
                    </a:lnTo>
                    <a:lnTo>
                      <a:pt x="161" y="113"/>
                    </a:lnTo>
                    <a:lnTo>
                      <a:pt x="166" y="112"/>
                    </a:lnTo>
                    <a:lnTo>
                      <a:pt x="171" y="112"/>
                    </a:lnTo>
                    <a:lnTo>
                      <a:pt x="176" y="111"/>
                    </a:lnTo>
                    <a:lnTo>
                      <a:pt x="182" y="111"/>
                    </a:lnTo>
                    <a:lnTo>
                      <a:pt x="187" y="109"/>
                    </a:lnTo>
                    <a:lnTo>
                      <a:pt x="191" y="109"/>
                    </a:lnTo>
                    <a:lnTo>
                      <a:pt x="196" y="108"/>
                    </a:lnTo>
                    <a:lnTo>
                      <a:pt x="202" y="108"/>
                    </a:lnTo>
                    <a:lnTo>
                      <a:pt x="207" y="107"/>
                    </a:lnTo>
                    <a:lnTo>
                      <a:pt x="212" y="106"/>
                    </a:lnTo>
                    <a:lnTo>
                      <a:pt x="217" y="105"/>
                    </a:lnTo>
                    <a:lnTo>
                      <a:pt x="223" y="105"/>
                    </a:lnTo>
                    <a:lnTo>
                      <a:pt x="228" y="103"/>
                    </a:lnTo>
                    <a:lnTo>
                      <a:pt x="234" y="102"/>
                    </a:lnTo>
                    <a:lnTo>
                      <a:pt x="239" y="101"/>
                    </a:lnTo>
                    <a:lnTo>
                      <a:pt x="244" y="101"/>
                    </a:lnTo>
                    <a:lnTo>
                      <a:pt x="367" y="34"/>
                    </a:lnTo>
                    <a:lnTo>
                      <a:pt x="357" y="0"/>
                    </a:lnTo>
                    <a:lnTo>
                      <a:pt x="224" y="80"/>
                    </a:lnTo>
                    <a:lnTo>
                      <a:pt x="223" y="80"/>
                    </a:lnTo>
                    <a:lnTo>
                      <a:pt x="221" y="80"/>
                    </a:lnTo>
                    <a:lnTo>
                      <a:pt x="218" y="80"/>
                    </a:lnTo>
                    <a:lnTo>
                      <a:pt x="217" y="80"/>
                    </a:lnTo>
                    <a:lnTo>
                      <a:pt x="213" y="80"/>
                    </a:lnTo>
                    <a:lnTo>
                      <a:pt x="211" y="80"/>
                    </a:lnTo>
                    <a:lnTo>
                      <a:pt x="207" y="80"/>
                    </a:lnTo>
                    <a:lnTo>
                      <a:pt x="204" y="80"/>
                    </a:lnTo>
                    <a:lnTo>
                      <a:pt x="200" y="80"/>
                    </a:lnTo>
                    <a:lnTo>
                      <a:pt x="196" y="80"/>
                    </a:lnTo>
                    <a:lnTo>
                      <a:pt x="191" y="80"/>
                    </a:lnTo>
                    <a:lnTo>
                      <a:pt x="188" y="80"/>
                    </a:lnTo>
                    <a:lnTo>
                      <a:pt x="183" y="80"/>
                    </a:lnTo>
                    <a:lnTo>
                      <a:pt x="178" y="82"/>
                    </a:lnTo>
                    <a:lnTo>
                      <a:pt x="172" y="80"/>
                    </a:lnTo>
                    <a:lnTo>
                      <a:pt x="167" y="80"/>
                    </a:lnTo>
                    <a:lnTo>
                      <a:pt x="161" y="80"/>
                    </a:lnTo>
                    <a:lnTo>
                      <a:pt x="156" y="80"/>
                    </a:lnTo>
                    <a:lnTo>
                      <a:pt x="150" y="80"/>
                    </a:lnTo>
                    <a:lnTo>
                      <a:pt x="144" y="80"/>
                    </a:lnTo>
                    <a:lnTo>
                      <a:pt x="138" y="80"/>
                    </a:lnTo>
                    <a:lnTo>
                      <a:pt x="133" y="80"/>
                    </a:lnTo>
                    <a:lnTo>
                      <a:pt x="130" y="80"/>
                    </a:lnTo>
                    <a:lnTo>
                      <a:pt x="127" y="80"/>
                    </a:lnTo>
                    <a:lnTo>
                      <a:pt x="124" y="80"/>
                    </a:lnTo>
                    <a:lnTo>
                      <a:pt x="121" y="80"/>
                    </a:lnTo>
                    <a:lnTo>
                      <a:pt x="115" y="79"/>
                    </a:lnTo>
                    <a:lnTo>
                      <a:pt x="109" y="79"/>
                    </a:lnTo>
                    <a:lnTo>
                      <a:pt x="103" y="79"/>
                    </a:lnTo>
                    <a:lnTo>
                      <a:pt x="98" y="78"/>
                    </a:lnTo>
                    <a:lnTo>
                      <a:pt x="92" y="78"/>
                    </a:lnTo>
                    <a:lnTo>
                      <a:pt x="87" y="78"/>
                    </a:lnTo>
                    <a:lnTo>
                      <a:pt x="81" y="77"/>
                    </a:lnTo>
                    <a:lnTo>
                      <a:pt x="75" y="76"/>
                    </a:lnTo>
                    <a:lnTo>
                      <a:pt x="70" y="76"/>
                    </a:lnTo>
                    <a:lnTo>
                      <a:pt x="65" y="74"/>
                    </a:lnTo>
                    <a:lnTo>
                      <a:pt x="61" y="73"/>
                    </a:lnTo>
                    <a:lnTo>
                      <a:pt x="56" y="73"/>
                    </a:lnTo>
                    <a:lnTo>
                      <a:pt x="51" y="72"/>
                    </a:lnTo>
                    <a:lnTo>
                      <a:pt x="47" y="72"/>
                    </a:lnTo>
                    <a:lnTo>
                      <a:pt x="42" y="71"/>
                    </a:lnTo>
                    <a:lnTo>
                      <a:pt x="39" y="69"/>
                    </a:lnTo>
                    <a:lnTo>
                      <a:pt x="35" y="69"/>
                    </a:lnTo>
                    <a:lnTo>
                      <a:pt x="32" y="69"/>
                    </a:lnTo>
                    <a:lnTo>
                      <a:pt x="29" y="68"/>
                    </a:lnTo>
                    <a:lnTo>
                      <a:pt x="25" y="68"/>
                    </a:lnTo>
                    <a:lnTo>
                      <a:pt x="23" y="67"/>
                    </a:lnTo>
                    <a:lnTo>
                      <a:pt x="21" y="67"/>
                    </a:lnTo>
                    <a:lnTo>
                      <a:pt x="15" y="65"/>
                    </a:lnTo>
                    <a:lnTo>
                      <a:pt x="11" y="65"/>
                    </a:lnTo>
                    <a:lnTo>
                      <a:pt x="7" y="63"/>
                    </a:lnTo>
                    <a:lnTo>
                      <a:pt x="5" y="62"/>
                    </a:lnTo>
                    <a:lnTo>
                      <a:pt x="1" y="61"/>
                    </a:lnTo>
                    <a:lnTo>
                      <a:pt x="0" y="61"/>
                    </a:lnTo>
                    <a:close/>
                  </a:path>
                </a:pathLst>
              </a:custGeom>
              <a:solidFill>
                <a:srgbClr val="000000"/>
              </a:solidFill>
              <a:ln w="9525">
                <a:noFill/>
                <a:round/>
                <a:headEnd/>
                <a:tailEnd/>
              </a:ln>
            </p:spPr>
            <p:txBody>
              <a:bodyPr/>
              <a:lstStyle/>
              <a:p>
                <a:endParaRPr lang="en-US"/>
              </a:p>
            </p:txBody>
          </p:sp>
          <p:grpSp>
            <p:nvGrpSpPr>
              <p:cNvPr id="13365" name="Group 54"/>
              <p:cNvGrpSpPr>
                <a:grpSpLocks/>
              </p:cNvGrpSpPr>
              <p:nvPr/>
            </p:nvGrpSpPr>
            <p:grpSpPr bwMode="auto">
              <a:xfrm>
                <a:off x="3541" y="2513"/>
                <a:ext cx="251" cy="203"/>
                <a:chOff x="3541" y="2513"/>
                <a:chExt cx="140" cy="203"/>
              </a:xfrm>
            </p:grpSpPr>
            <p:sp>
              <p:nvSpPr>
                <p:cNvPr id="13372" name="Freeform 55"/>
                <p:cNvSpPr>
                  <a:spLocks/>
                </p:cNvSpPr>
                <p:nvPr/>
              </p:nvSpPr>
              <p:spPr bwMode="auto">
                <a:xfrm>
                  <a:off x="3541" y="2513"/>
                  <a:ext cx="140" cy="203"/>
                </a:xfrm>
                <a:custGeom>
                  <a:avLst/>
                  <a:gdLst>
                    <a:gd name="T0" fmla="*/ 54 w 140"/>
                    <a:gd name="T1" fmla="*/ 10 h 203"/>
                    <a:gd name="T2" fmla="*/ 0 w 140"/>
                    <a:gd name="T3" fmla="*/ 203 h 203"/>
                    <a:gd name="T4" fmla="*/ 49 w 140"/>
                    <a:gd name="T5" fmla="*/ 200 h 203"/>
                    <a:gd name="T6" fmla="*/ 140 w 140"/>
                    <a:gd name="T7" fmla="*/ 117 h 203"/>
                    <a:gd name="T8" fmla="*/ 125 w 140"/>
                    <a:gd name="T9" fmla="*/ 0 h 203"/>
                    <a:gd name="T10" fmla="*/ 123 w 140"/>
                    <a:gd name="T11" fmla="*/ 0 h 203"/>
                    <a:gd name="T12" fmla="*/ 121 w 140"/>
                    <a:gd name="T13" fmla="*/ 0 h 203"/>
                    <a:gd name="T14" fmla="*/ 117 w 140"/>
                    <a:gd name="T15" fmla="*/ 0 h 203"/>
                    <a:gd name="T16" fmla="*/ 114 w 140"/>
                    <a:gd name="T17" fmla="*/ 0 h 203"/>
                    <a:gd name="T18" fmla="*/ 110 w 140"/>
                    <a:gd name="T19" fmla="*/ 0 h 203"/>
                    <a:gd name="T20" fmla="*/ 108 w 140"/>
                    <a:gd name="T21" fmla="*/ 0 h 203"/>
                    <a:gd name="T22" fmla="*/ 104 w 140"/>
                    <a:gd name="T23" fmla="*/ 2 h 203"/>
                    <a:gd name="T24" fmla="*/ 102 w 140"/>
                    <a:gd name="T25" fmla="*/ 2 h 203"/>
                    <a:gd name="T26" fmla="*/ 98 w 140"/>
                    <a:gd name="T27" fmla="*/ 2 h 203"/>
                    <a:gd name="T28" fmla="*/ 94 w 140"/>
                    <a:gd name="T29" fmla="*/ 3 h 203"/>
                    <a:gd name="T30" fmla="*/ 91 w 140"/>
                    <a:gd name="T31" fmla="*/ 3 h 203"/>
                    <a:gd name="T32" fmla="*/ 87 w 140"/>
                    <a:gd name="T33" fmla="*/ 4 h 203"/>
                    <a:gd name="T34" fmla="*/ 82 w 140"/>
                    <a:gd name="T35" fmla="*/ 4 h 203"/>
                    <a:gd name="T36" fmla="*/ 78 w 140"/>
                    <a:gd name="T37" fmla="*/ 5 h 203"/>
                    <a:gd name="T38" fmla="*/ 76 w 140"/>
                    <a:gd name="T39" fmla="*/ 5 h 203"/>
                    <a:gd name="T40" fmla="*/ 72 w 140"/>
                    <a:gd name="T41" fmla="*/ 6 h 203"/>
                    <a:gd name="T42" fmla="*/ 70 w 140"/>
                    <a:gd name="T43" fmla="*/ 6 h 203"/>
                    <a:gd name="T44" fmla="*/ 66 w 140"/>
                    <a:gd name="T45" fmla="*/ 6 h 203"/>
                    <a:gd name="T46" fmla="*/ 64 w 140"/>
                    <a:gd name="T47" fmla="*/ 8 h 203"/>
                    <a:gd name="T48" fmla="*/ 63 w 140"/>
                    <a:gd name="T49" fmla="*/ 8 h 203"/>
                    <a:gd name="T50" fmla="*/ 58 w 140"/>
                    <a:gd name="T51" fmla="*/ 9 h 203"/>
                    <a:gd name="T52" fmla="*/ 55 w 140"/>
                    <a:gd name="T53" fmla="*/ 9 h 203"/>
                    <a:gd name="T54" fmla="*/ 54 w 140"/>
                    <a:gd name="T55" fmla="*/ 9 h 203"/>
                    <a:gd name="T56" fmla="*/ 54 w 140"/>
                    <a:gd name="T57" fmla="*/ 10 h 203"/>
                    <a:gd name="T58" fmla="*/ 54 w 140"/>
                    <a:gd name="T59" fmla="*/ 10 h 2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0"/>
                    <a:gd name="T91" fmla="*/ 0 h 203"/>
                    <a:gd name="T92" fmla="*/ 140 w 140"/>
                    <a:gd name="T93" fmla="*/ 203 h 2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0" h="203">
                      <a:moveTo>
                        <a:pt x="54" y="10"/>
                      </a:moveTo>
                      <a:lnTo>
                        <a:pt x="0" y="203"/>
                      </a:lnTo>
                      <a:lnTo>
                        <a:pt x="49" y="200"/>
                      </a:lnTo>
                      <a:lnTo>
                        <a:pt x="140" y="117"/>
                      </a:lnTo>
                      <a:lnTo>
                        <a:pt x="125" y="0"/>
                      </a:lnTo>
                      <a:lnTo>
                        <a:pt x="123" y="0"/>
                      </a:lnTo>
                      <a:lnTo>
                        <a:pt x="121" y="0"/>
                      </a:lnTo>
                      <a:lnTo>
                        <a:pt x="117" y="0"/>
                      </a:lnTo>
                      <a:lnTo>
                        <a:pt x="114" y="0"/>
                      </a:lnTo>
                      <a:lnTo>
                        <a:pt x="110" y="0"/>
                      </a:lnTo>
                      <a:lnTo>
                        <a:pt x="108" y="0"/>
                      </a:lnTo>
                      <a:lnTo>
                        <a:pt x="104" y="2"/>
                      </a:lnTo>
                      <a:lnTo>
                        <a:pt x="102" y="2"/>
                      </a:lnTo>
                      <a:lnTo>
                        <a:pt x="98" y="2"/>
                      </a:lnTo>
                      <a:lnTo>
                        <a:pt x="94" y="3"/>
                      </a:lnTo>
                      <a:lnTo>
                        <a:pt x="91" y="3"/>
                      </a:lnTo>
                      <a:lnTo>
                        <a:pt x="87" y="4"/>
                      </a:lnTo>
                      <a:lnTo>
                        <a:pt x="82" y="4"/>
                      </a:lnTo>
                      <a:lnTo>
                        <a:pt x="78" y="5"/>
                      </a:lnTo>
                      <a:lnTo>
                        <a:pt x="76" y="5"/>
                      </a:lnTo>
                      <a:lnTo>
                        <a:pt x="72" y="6"/>
                      </a:lnTo>
                      <a:lnTo>
                        <a:pt x="70" y="6"/>
                      </a:lnTo>
                      <a:lnTo>
                        <a:pt x="66" y="6"/>
                      </a:lnTo>
                      <a:lnTo>
                        <a:pt x="64" y="8"/>
                      </a:lnTo>
                      <a:lnTo>
                        <a:pt x="63" y="8"/>
                      </a:lnTo>
                      <a:lnTo>
                        <a:pt x="58" y="9"/>
                      </a:lnTo>
                      <a:lnTo>
                        <a:pt x="55" y="9"/>
                      </a:lnTo>
                      <a:lnTo>
                        <a:pt x="54" y="9"/>
                      </a:lnTo>
                      <a:lnTo>
                        <a:pt x="54" y="10"/>
                      </a:lnTo>
                      <a:close/>
                    </a:path>
                  </a:pathLst>
                </a:custGeom>
                <a:solidFill>
                  <a:srgbClr val="DB80D6"/>
                </a:solidFill>
                <a:ln w="9525">
                  <a:noFill/>
                  <a:round/>
                  <a:headEnd/>
                  <a:tailEnd/>
                </a:ln>
              </p:spPr>
              <p:txBody>
                <a:bodyPr/>
                <a:lstStyle/>
                <a:p>
                  <a:endParaRPr lang="en-US"/>
                </a:p>
              </p:txBody>
            </p:sp>
            <p:sp>
              <p:nvSpPr>
                <p:cNvPr id="13373" name="Freeform 56"/>
                <p:cNvSpPr>
                  <a:spLocks/>
                </p:cNvSpPr>
                <p:nvPr/>
              </p:nvSpPr>
              <p:spPr bwMode="auto">
                <a:xfrm>
                  <a:off x="3547" y="2652"/>
                  <a:ext cx="100" cy="43"/>
                </a:xfrm>
                <a:custGeom>
                  <a:avLst/>
                  <a:gdLst>
                    <a:gd name="T0" fmla="*/ 9 w 100"/>
                    <a:gd name="T1" fmla="*/ 7 h 43"/>
                    <a:gd name="T2" fmla="*/ 88 w 100"/>
                    <a:gd name="T3" fmla="*/ 0 h 43"/>
                    <a:gd name="T4" fmla="*/ 100 w 100"/>
                    <a:gd name="T5" fmla="*/ 9 h 43"/>
                    <a:gd name="T6" fmla="*/ 66 w 100"/>
                    <a:gd name="T7" fmla="*/ 43 h 43"/>
                    <a:gd name="T8" fmla="*/ 0 w 100"/>
                    <a:gd name="T9" fmla="*/ 41 h 43"/>
                    <a:gd name="T10" fmla="*/ 5 w 100"/>
                    <a:gd name="T11" fmla="*/ 26 h 43"/>
                    <a:gd name="T12" fmla="*/ 9 w 100"/>
                    <a:gd name="T13" fmla="*/ 7 h 43"/>
                    <a:gd name="T14" fmla="*/ 9 w 100"/>
                    <a:gd name="T15" fmla="*/ 7 h 43"/>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43"/>
                    <a:gd name="T26" fmla="*/ 100 w 10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43">
                      <a:moveTo>
                        <a:pt x="9" y="7"/>
                      </a:moveTo>
                      <a:lnTo>
                        <a:pt x="88" y="0"/>
                      </a:lnTo>
                      <a:lnTo>
                        <a:pt x="100" y="9"/>
                      </a:lnTo>
                      <a:lnTo>
                        <a:pt x="66" y="43"/>
                      </a:lnTo>
                      <a:lnTo>
                        <a:pt x="0" y="41"/>
                      </a:lnTo>
                      <a:lnTo>
                        <a:pt x="5" y="26"/>
                      </a:lnTo>
                      <a:lnTo>
                        <a:pt x="9" y="7"/>
                      </a:lnTo>
                      <a:close/>
                    </a:path>
                  </a:pathLst>
                </a:custGeom>
                <a:solidFill>
                  <a:srgbClr val="009999"/>
                </a:solidFill>
                <a:ln w="9525">
                  <a:noFill/>
                  <a:round/>
                  <a:headEnd/>
                  <a:tailEnd/>
                </a:ln>
              </p:spPr>
              <p:txBody>
                <a:bodyPr/>
                <a:lstStyle/>
                <a:p>
                  <a:endParaRPr lang="en-US"/>
                </a:p>
              </p:txBody>
            </p:sp>
            <p:sp>
              <p:nvSpPr>
                <p:cNvPr id="13374" name="Freeform 57"/>
                <p:cNvSpPr>
                  <a:spLocks/>
                </p:cNvSpPr>
                <p:nvPr/>
              </p:nvSpPr>
              <p:spPr bwMode="auto">
                <a:xfrm>
                  <a:off x="3577" y="2525"/>
                  <a:ext cx="42" cy="116"/>
                </a:xfrm>
                <a:custGeom>
                  <a:avLst/>
                  <a:gdLst>
                    <a:gd name="T0" fmla="*/ 29 w 42"/>
                    <a:gd name="T1" fmla="*/ 3 h 116"/>
                    <a:gd name="T2" fmla="*/ 0 w 42"/>
                    <a:gd name="T3" fmla="*/ 116 h 116"/>
                    <a:gd name="T4" fmla="*/ 23 w 42"/>
                    <a:gd name="T5" fmla="*/ 116 h 116"/>
                    <a:gd name="T6" fmla="*/ 42 w 42"/>
                    <a:gd name="T7" fmla="*/ 0 h 116"/>
                    <a:gd name="T8" fmla="*/ 29 w 42"/>
                    <a:gd name="T9" fmla="*/ 3 h 116"/>
                    <a:gd name="T10" fmla="*/ 29 w 42"/>
                    <a:gd name="T11" fmla="*/ 3 h 116"/>
                    <a:gd name="T12" fmla="*/ 0 60000 65536"/>
                    <a:gd name="T13" fmla="*/ 0 60000 65536"/>
                    <a:gd name="T14" fmla="*/ 0 60000 65536"/>
                    <a:gd name="T15" fmla="*/ 0 60000 65536"/>
                    <a:gd name="T16" fmla="*/ 0 60000 65536"/>
                    <a:gd name="T17" fmla="*/ 0 60000 65536"/>
                    <a:gd name="T18" fmla="*/ 0 w 42"/>
                    <a:gd name="T19" fmla="*/ 0 h 116"/>
                    <a:gd name="T20" fmla="*/ 42 w 42"/>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42" h="116">
                      <a:moveTo>
                        <a:pt x="29" y="3"/>
                      </a:moveTo>
                      <a:lnTo>
                        <a:pt x="0" y="116"/>
                      </a:lnTo>
                      <a:lnTo>
                        <a:pt x="23" y="116"/>
                      </a:lnTo>
                      <a:lnTo>
                        <a:pt x="42" y="0"/>
                      </a:lnTo>
                      <a:lnTo>
                        <a:pt x="29" y="3"/>
                      </a:lnTo>
                      <a:close/>
                    </a:path>
                  </a:pathLst>
                </a:custGeom>
                <a:solidFill>
                  <a:srgbClr val="33BA6B"/>
                </a:solidFill>
                <a:ln w="9525">
                  <a:noFill/>
                  <a:round/>
                  <a:headEnd/>
                  <a:tailEnd/>
                </a:ln>
              </p:spPr>
              <p:txBody>
                <a:bodyPr/>
                <a:lstStyle/>
                <a:p>
                  <a:endParaRPr lang="en-US"/>
                </a:p>
              </p:txBody>
            </p:sp>
            <p:sp>
              <p:nvSpPr>
                <p:cNvPr id="13375" name="Freeform 58"/>
                <p:cNvSpPr>
                  <a:spLocks/>
                </p:cNvSpPr>
                <p:nvPr/>
              </p:nvSpPr>
              <p:spPr bwMode="auto">
                <a:xfrm>
                  <a:off x="3623" y="2523"/>
                  <a:ext cx="33" cy="118"/>
                </a:xfrm>
                <a:custGeom>
                  <a:avLst/>
                  <a:gdLst>
                    <a:gd name="T0" fmla="*/ 17 w 33"/>
                    <a:gd name="T1" fmla="*/ 1 h 118"/>
                    <a:gd name="T2" fmla="*/ 0 w 33"/>
                    <a:gd name="T3" fmla="*/ 115 h 118"/>
                    <a:gd name="T4" fmla="*/ 22 w 33"/>
                    <a:gd name="T5" fmla="*/ 118 h 118"/>
                    <a:gd name="T6" fmla="*/ 33 w 33"/>
                    <a:gd name="T7" fmla="*/ 0 h 118"/>
                    <a:gd name="T8" fmla="*/ 17 w 33"/>
                    <a:gd name="T9" fmla="*/ 1 h 118"/>
                    <a:gd name="T10" fmla="*/ 17 w 33"/>
                    <a:gd name="T11" fmla="*/ 1 h 118"/>
                    <a:gd name="T12" fmla="*/ 0 60000 65536"/>
                    <a:gd name="T13" fmla="*/ 0 60000 65536"/>
                    <a:gd name="T14" fmla="*/ 0 60000 65536"/>
                    <a:gd name="T15" fmla="*/ 0 60000 65536"/>
                    <a:gd name="T16" fmla="*/ 0 60000 65536"/>
                    <a:gd name="T17" fmla="*/ 0 60000 65536"/>
                    <a:gd name="T18" fmla="*/ 0 w 33"/>
                    <a:gd name="T19" fmla="*/ 0 h 118"/>
                    <a:gd name="T20" fmla="*/ 33 w 33"/>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33" h="118">
                      <a:moveTo>
                        <a:pt x="17" y="1"/>
                      </a:moveTo>
                      <a:lnTo>
                        <a:pt x="0" y="115"/>
                      </a:lnTo>
                      <a:lnTo>
                        <a:pt x="22" y="118"/>
                      </a:lnTo>
                      <a:lnTo>
                        <a:pt x="33" y="0"/>
                      </a:lnTo>
                      <a:lnTo>
                        <a:pt x="17" y="1"/>
                      </a:lnTo>
                      <a:close/>
                    </a:path>
                  </a:pathLst>
                </a:custGeom>
                <a:solidFill>
                  <a:srgbClr val="33BA6B"/>
                </a:solidFill>
                <a:ln w="9525">
                  <a:noFill/>
                  <a:round/>
                  <a:headEnd/>
                  <a:tailEnd/>
                </a:ln>
              </p:spPr>
              <p:txBody>
                <a:bodyPr/>
                <a:lstStyle/>
                <a:p>
                  <a:endParaRPr lang="en-US"/>
                </a:p>
              </p:txBody>
            </p:sp>
          </p:grpSp>
          <p:sp>
            <p:nvSpPr>
              <p:cNvPr id="13366" name="Freeform 59"/>
              <p:cNvSpPr>
                <a:spLocks/>
              </p:cNvSpPr>
              <p:nvPr/>
            </p:nvSpPr>
            <p:spPr bwMode="auto">
              <a:xfrm>
                <a:off x="3211" y="2901"/>
                <a:ext cx="90" cy="209"/>
              </a:xfrm>
              <a:custGeom>
                <a:avLst/>
                <a:gdLst>
                  <a:gd name="T0" fmla="*/ 90 w 90"/>
                  <a:gd name="T1" fmla="*/ 0 h 209"/>
                  <a:gd name="T2" fmla="*/ 0 w 90"/>
                  <a:gd name="T3" fmla="*/ 201 h 209"/>
                  <a:gd name="T4" fmla="*/ 28 w 90"/>
                  <a:gd name="T5" fmla="*/ 209 h 209"/>
                  <a:gd name="T6" fmla="*/ 90 w 90"/>
                  <a:gd name="T7" fmla="*/ 0 h 209"/>
                  <a:gd name="T8" fmla="*/ 90 w 90"/>
                  <a:gd name="T9" fmla="*/ 0 h 209"/>
                  <a:gd name="T10" fmla="*/ 0 60000 65536"/>
                  <a:gd name="T11" fmla="*/ 0 60000 65536"/>
                  <a:gd name="T12" fmla="*/ 0 60000 65536"/>
                  <a:gd name="T13" fmla="*/ 0 60000 65536"/>
                  <a:gd name="T14" fmla="*/ 0 60000 65536"/>
                  <a:gd name="T15" fmla="*/ 0 w 90"/>
                  <a:gd name="T16" fmla="*/ 0 h 209"/>
                  <a:gd name="T17" fmla="*/ 90 w 90"/>
                  <a:gd name="T18" fmla="*/ 209 h 209"/>
                </a:gdLst>
                <a:ahLst/>
                <a:cxnLst>
                  <a:cxn ang="T10">
                    <a:pos x="T0" y="T1"/>
                  </a:cxn>
                  <a:cxn ang="T11">
                    <a:pos x="T2" y="T3"/>
                  </a:cxn>
                  <a:cxn ang="T12">
                    <a:pos x="T4" y="T5"/>
                  </a:cxn>
                  <a:cxn ang="T13">
                    <a:pos x="T6" y="T7"/>
                  </a:cxn>
                  <a:cxn ang="T14">
                    <a:pos x="T8" y="T9"/>
                  </a:cxn>
                </a:cxnLst>
                <a:rect l="T15" t="T16" r="T17" b="T18"/>
                <a:pathLst>
                  <a:path w="90" h="209">
                    <a:moveTo>
                      <a:pt x="90" y="0"/>
                    </a:moveTo>
                    <a:lnTo>
                      <a:pt x="0" y="201"/>
                    </a:lnTo>
                    <a:lnTo>
                      <a:pt x="28" y="209"/>
                    </a:lnTo>
                    <a:lnTo>
                      <a:pt x="90" y="0"/>
                    </a:lnTo>
                    <a:close/>
                  </a:path>
                </a:pathLst>
              </a:custGeom>
              <a:solidFill>
                <a:srgbClr val="000000"/>
              </a:solidFill>
              <a:ln w="9525">
                <a:noFill/>
                <a:round/>
                <a:headEnd/>
                <a:tailEnd/>
              </a:ln>
            </p:spPr>
            <p:txBody>
              <a:bodyPr/>
              <a:lstStyle/>
              <a:p>
                <a:endParaRPr lang="en-US"/>
              </a:p>
            </p:txBody>
          </p:sp>
          <p:sp>
            <p:nvSpPr>
              <p:cNvPr id="13367" name="Freeform 60"/>
              <p:cNvSpPr>
                <a:spLocks/>
              </p:cNvSpPr>
              <p:nvPr/>
            </p:nvSpPr>
            <p:spPr bwMode="auto">
              <a:xfrm>
                <a:off x="3340" y="2814"/>
                <a:ext cx="141" cy="294"/>
              </a:xfrm>
              <a:custGeom>
                <a:avLst/>
                <a:gdLst>
                  <a:gd name="T0" fmla="*/ 141 w 141"/>
                  <a:gd name="T1" fmla="*/ 0 h 294"/>
                  <a:gd name="T2" fmla="*/ 140 w 141"/>
                  <a:gd name="T3" fmla="*/ 0 h 294"/>
                  <a:gd name="T4" fmla="*/ 137 w 141"/>
                  <a:gd name="T5" fmla="*/ 2 h 294"/>
                  <a:gd name="T6" fmla="*/ 134 w 141"/>
                  <a:gd name="T7" fmla="*/ 4 h 294"/>
                  <a:gd name="T8" fmla="*/ 130 w 141"/>
                  <a:gd name="T9" fmla="*/ 6 h 294"/>
                  <a:gd name="T10" fmla="*/ 128 w 141"/>
                  <a:gd name="T11" fmla="*/ 8 h 294"/>
                  <a:gd name="T12" fmla="*/ 124 w 141"/>
                  <a:gd name="T13" fmla="*/ 11 h 294"/>
                  <a:gd name="T14" fmla="*/ 120 w 141"/>
                  <a:gd name="T15" fmla="*/ 14 h 294"/>
                  <a:gd name="T16" fmla="*/ 116 w 141"/>
                  <a:gd name="T17" fmla="*/ 18 h 294"/>
                  <a:gd name="T18" fmla="*/ 111 w 141"/>
                  <a:gd name="T19" fmla="*/ 22 h 294"/>
                  <a:gd name="T20" fmla="*/ 106 w 141"/>
                  <a:gd name="T21" fmla="*/ 25 h 294"/>
                  <a:gd name="T22" fmla="*/ 100 w 141"/>
                  <a:gd name="T23" fmla="*/ 30 h 294"/>
                  <a:gd name="T24" fmla="*/ 95 w 141"/>
                  <a:gd name="T25" fmla="*/ 35 h 294"/>
                  <a:gd name="T26" fmla="*/ 90 w 141"/>
                  <a:gd name="T27" fmla="*/ 40 h 294"/>
                  <a:gd name="T28" fmla="*/ 84 w 141"/>
                  <a:gd name="T29" fmla="*/ 46 h 294"/>
                  <a:gd name="T30" fmla="*/ 81 w 141"/>
                  <a:gd name="T31" fmla="*/ 48 h 294"/>
                  <a:gd name="T32" fmla="*/ 78 w 141"/>
                  <a:gd name="T33" fmla="*/ 51 h 294"/>
                  <a:gd name="T34" fmla="*/ 75 w 141"/>
                  <a:gd name="T35" fmla="*/ 53 h 294"/>
                  <a:gd name="T36" fmla="*/ 72 w 141"/>
                  <a:gd name="T37" fmla="*/ 57 h 294"/>
                  <a:gd name="T38" fmla="*/ 69 w 141"/>
                  <a:gd name="T39" fmla="*/ 60 h 294"/>
                  <a:gd name="T40" fmla="*/ 66 w 141"/>
                  <a:gd name="T41" fmla="*/ 63 h 294"/>
                  <a:gd name="T42" fmla="*/ 63 w 141"/>
                  <a:gd name="T43" fmla="*/ 67 h 294"/>
                  <a:gd name="T44" fmla="*/ 60 w 141"/>
                  <a:gd name="T45" fmla="*/ 70 h 294"/>
                  <a:gd name="T46" fmla="*/ 57 w 141"/>
                  <a:gd name="T47" fmla="*/ 74 h 294"/>
                  <a:gd name="T48" fmla="*/ 54 w 141"/>
                  <a:gd name="T49" fmla="*/ 76 h 294"/>
                  <a:gd name="T50" fmla="*/ 50 w 141"/>
                  <a:gd name="T51" fmla="*/ 80 h 294"/>
                  <a:gd name="T52" fmla="*/ 48 w 141"/>
                  <a:gd name="T53" fmla="*/ 84 h 294"/>
                  <a:gd name="T54" fmla="*/ 44 w 141"/>
                  <a:gd name="T55" fmla="*/ 86 h 294"/>
                  <a:gd name="T56" fmla="*/ 42 w 141"/>
                  <a:gd name="T57" fmla="*/ 91 h 294"/>
                  <a:gd name="T58" fmla="*/ 40 w 141"/>
                  <a:gd name="T59" fmla="*/ 94 h 294"/>
                  <a:gd name="T60" fmla="*/ 37 w 141"/>
                  <a:gd name="T61" fmla="*/ 98 h 294"/>
                  <a:gd name="T62" fmla="*/ 34 w 141"/>
                  <a:gd name="T63" fmla="*/ 102 h 294"/>
                  <a:gd name="T64" fmla="*/ 31 w 141"/>
                  <a:gd name="T65" fmla="*/ 105 h 294"/>
                  <a:gd name="T66" fmla="*/ 27 w 141"/>
                  <a:gd name="T67" fmla="*/ 109 h 294"/>
                  <a:gd name="T68" fmla="*/ 25 w 141"/>
                  <a:gd name="T69" fmla="*/ 114 h 294"/>
                  <a:gd name="T70" fmla="*/ 23 w 141"/>
                  <a:gd name="T71" fmla="*/ 117 h 294"/>
                  <a:gd name="T72" fmla="*/ 20 w 141"/>
                  <a:gd name="T73" fmla="*/ 122 h 294"/>
                  <a:gd name="T74" fmla="*/ 18 w 141"/>
                  <a:gd name="T75" fmla="*/ 126 h 294"/>
                  <a:gd name="T76" fmla="*/ 15 w 141"/>
                  <a:gd name="T77" fmla="*/ 131 h 294"/>
                  <a:gd name="T78" fmla="*/ 13 w 141"/>
                  <a:gd name="T79" fmla="*/ 134 h 294"/>
                  <a:gd name="T80" fmla="*/ 11 w 141"/>
                  <a:gd name="T81" fmla="*/ 138 h 294"/>
                  <a:gd name="T82" fmla="*/ 8 w 141"/>
                  <a:gd name="T83" fmla="*/ 143 h 294"/>
                  <a:gd name="T84" fmla="*/ 7 w 141"/>
                  <a:gd name="T85" fmla="*/ 148 h 294"/>
                  <a:gd name="T86" fmla="*/ 4 w 141"/>
                  <a:gd name="T87" fmla="*/ 151 h 294"/>
                  <a:gd name="T88" fmla="*/ 3 w 141"/>
                  <a:gd name="T89" fmla="*/ 156 h 294"/>
                  <a:gd name="T90" fmla="*/ 1 w 141"/>
                  <a:gd name="T91" fmla="*/ 161 h 294"/>
                  <a:gd name="T92" fmla="*/ 0 w 141"/>
                  <a:gd name="T93" fmla="*/ 166 h 294"/>
                  <a:gd name="T94" fmla="*/ 61 w 141"/>
                  <a:gd name="T95" fmla="*/ 294 h 294"/>
                  <a:gd name="T96" fmla="*/ 76 w 141"/>
                  <a:gd name="T97" fmla="*/ 290 h 294"/>
                  <a:gd name="T98" fmla="*/ 37 w 141"/>
                  <a:gd name="T99" fmla="*/ 153 h 294"/>
                  <a:gd name="T100" fmla="*/ 141 w 141"/>
                  <a:gd name="T101" fmla="*/ 0 h 294"/>
                  <a:gd name="T102" fmla="*/ 141 w 141"/>
                  <a:gd name="T103" fmla="*/ 0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1"/>
                  <a:gd name="T157" fmla="*/ 0 h 294"/>
                  <a:gd name="T158" fmla="*/ 141 w 141"/>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1" h="294">
                    <a:moveTo>
                      <a:pt x="141" y="0"/>
                    </a:moveTo>
                    <a:lnTo>
                      <a:pt x="140" y="0"/>
                    </a:lnTo>
                    <a:lnTo>
                      <a:pt x="137" y="2"/>
                    </a:lnTo>
                    <a:lnTo>
                      <a:pt x="134" y="4"/>
                    </a:lnTo>
                    <a:lnTo>
                      <a:pt x="130" y="6"/>
                    </a:lnTo>
                    <a:lnTo>
                      <a:pt x="128" y="8"/>
                    </a:lnTo>
                    <a:lnTo>
                      <a:pt x="124" y="11"/>
                    </a:lnTo>
                    <a:lnTo>
                      <a:pt x="120" y="14"/>
                    </a:lnTo>
                    <a:lnTo>
                      <a:pt x="116" y="18"/>
                    </a:lnTo>
                    <a:lnTo>
                      <a:pt x="111" y="22"/>
                    </a:lnTo>
                    <a:lnTo>
                      <a:pt x="106" y="25"/>
                    </a:lnTo>
                    <a:lnTo>
                      <a:pt x="100" y="30"/>
                    </a:lnTo>
                    <a:lnTo>
                      <a:pt x="95" y="35"/>
                    </a:lnTo>
                    <a:lnTo>
                      <a:pt x="90" y="40"/>
                    </a:lnTo>
                    <a:lnTo>
                      <a:pt x="84" y="46"/>
                    </a:lnTo>
                    <a:lnTo>
                      <a:pt x="81" y="48"/>
                    </a:lnTo>
                    <a:lnTo>
                      <a:pt x="78" y="51"/>
                    </a:lnTo>
                    <a:lnTo>
                      <a:pt x="75" y="53"/>
                    </a:lnTo>
                    <a:lnTo>
                      <a:pt x="72" y="57"/>
                    </a:lnTo>
                    <a:lnTo>
                      <a:pt x="69" y="60"/>
                    </a:lnTo>
                    <a:lnTo>
                      <a:pt x="66" y="63"/>
                    </a:lnTo>
                    <a:lnTo>
                      <a:pt x="63" y="67"/>
                    </a:lnTo>
                    <a:lnTo>
                      <a:pt x="60" y="70"/>
                    </a:lnTo>
                    <a:lnTo>
                      <a:pt x="57" y="74"/>
                    </a:lnTo>
                    <a:lnTo>
                      <a:pt x="54" y="76"/>
                    </a:lnTo>
                    <a:lnTo>
                      <a:pt x="50" y="80"/>
                    </a:lnTo>
                    <a:lnTo>
                      <a:pt x="48" y="84"/>
                    </a:lnTo>
                    <a:lnTo>
                      <a:pt x="44" y="86"/>
                    </a:lnTo>
                    <a:lnTo>
                      <a:pt x="42" y="91"/>
                    </a:lnTo>
                    <a:lnTo>
                      <a:pt x="40" y="94"/>
                    </a:lnTo>
                    <a:lnTo>
                      <a:pt x="37" y="98"/>
                    </a:lnTo>
                    <a:lnTo>
                      <a:pt x="34" y="102"/>
                    </a:lnTo>
                    <a:lnTo>
                      <a:pt x="31" y="105"/>
                    </a:lnTo>
                    <a:lnTo>
                      <a:pt x="27" y="109"/>
                    </a:lnTo>
                    <a:lnTo>
                      <a:pt x="25" y="114"/>
                    </a:lnTo>
                    <a:lnTo>
                      <a:pt x="23" y="117"/>
                    </a:lnTo>
                    <a:lnTo>
                      <a:pt x="20" y="122"/>
                    </a:lnTo>
                    <a:lnTo>
                      <a:pt x="18" y="126"/>
                    </a:lnTo>
                    <a:lnTo>
                      <a:pt x="15" y="131"/>
                    </a:lnTo>
                    <a:lnTo>
                      <a:pt x="13" y="134"/>
                    </a:lnTo>
                    <a:lnTo>
                      <a:pt x="11" y="138"/>
                    </a:lnTo>
                    <a:lnTo>
                      <a:pt x="8" y="143"/>
                    </a:lnTo>
                    <a:lnTo>
                      <a:pt x="7" y="148"/>
                    </a:lnTo>
                    <a:lnTo>
                      <a:pt x="4" y="151"/>
                    </a:lnTo>
                    <a:lnTo>
                      <a:pt x="3" y="156"/>
                    </a:lnTo>
                    <a:lnTo>
                      <a:pt x="1" y="161"/>
                    </a:lnTo>
                    <a:lnTo>
                      <a:pt x="0" y="166"/>
                    </a:lnTo>
                    <a:lnTo>
                      <a:pt x="61" y="294"/>
                    </a:lnTo>
                    <a:lnTo>
                      <a:pt x="76" y="290"/>
                    </a:lnTo>
                    <a:lnTo>
                      <a:pt x="37" y="153"/>
                    </a:lnTo>
                    <a:lnTo>
                      <a:pt x="141" y="0"/>
                    </a:lnTo>
                    <a:close/>
                  </a:path>
                </a:pathLst>
              </a:custGeom>
              <a:solidFill>
                <a:srgbClr val="000000"/>
              </a:solidFill>
              <a:ln w="9525">
                <a:noFill/>
                <a:round/>
                <a:headEnd/>
                <a:tailEnd/>
              </a:ln>
            </p:spPr>
            <p:txBody>
              <a:bodyPr/>
              <a:lstStyle/>
              <a:p>
                <a:endParaRPr lang="en-US"/>
              </a:p>
            </p:txBody>
          </p:sp>
          <p:sp>
            <p:nvSpPr>
              <p:cNvPr id="13368" name="Freeform 61"/>
              <p:cNvSpPr>
                <a:spLocks/>
              </p:cNvSpPr>
              <p:nvPr/>
            </p:nvSpPr>
            <p:spPr bwMode="auto">
              <a:xfrm>
                <a:off x="3502" y="2818"/>
                <a:ext cx="80" cy="287"/>
              </a:xfrm>
              <a:custGeom>
                <a:avLst/>
                <a:gdLst>
                  <a:gd name="T0" fmla="*/ 80 w 80"/>
                  <a:gd name="T1" fmla="*/ 0 h 287"/>
                  <a:gd name="T2" fmla="*/ 80 w 80"/>
                  <a:gd name="T3" fmla="*/ 0 h 287"/>
                  <a:gd name="T4" fmla="*/ 79 w 80"/>
                  <a:gd name="T5" fmla="*/ 1 h 287"/>
                  <a:gd name="T6" fmla="*/ 76 w 80"/>
                  <a:gd name="T7" fmla="*/ 2 h 287"/>
                  <a:gd name="T8" fmla="*/ 75 w 80"/>
                  <a:gd name="T9" fmla="*/ 7 h 287"/>
                  <a:gd name="T10" fmla="*/ 74 w 80"/>
                  <a:gd name="T11" fmla="*/ 10 h 287"/>
                  <a:gd name="T12" fmla="*/ 71 w 80"/>
                  <a:gd name="T13" fmla="*/ 15 h 287"/>
                  <a:gd name="T14" fmla="*/ 70 w 80"/>
                  <a:gd name="T15" fmla="*/ 18 h 287"/>
                  <a:gd name="T16" fmla="*/ 69 w 80"/>
                  <a:gd name="T17" fmla="*/ 20 h 287"/>
                  <a:gd name="T18" fmla="*/ 67 w 80"/>
                  <a:gd name="T19" fmla="*/ 24 h 287"/>
                  <a:gd name="T20" fmla="*/ 65 w 80"/>
                  <a:gd name="T21" fmla="*/ 27 h 287"/>
                  <a:gd name="T22" fmla="*/ 64 w 80"/>
                  <a:gd name="T23" fmla="*/ 31 h 287"/>
                  <a:gd name="T24" fmla="*/ 62 w 80"/>
                  <a:gd name="T25" fmla="*/ 33 h 287"/>
                  <a:gd name="T26" fmla="*/ 61 w 80"/>
                  <a:gd name="T27" fmla="*/ 37 h 287"/>
                  <a:gd name="T28" fmla="*/ 59 w 80"/>
                  <a:gd name="T29" fmla="*/ 42 h 287"/>
                  <a:gd name="T30" fmla="*/ 57 w 80"/>
                  <a:gd name="T31" fmla="*/ 44 h 287"/>
                  <a:gd name="T32" fmla="*/ 54 w 80"/>
                  <a:gd name="T33" fmla="*/ 49 h 287"/>
                  <a:gd name="T34" fmla="*/ 53 w 80"/>
                  <a:gd name="T35" fmla="*/ 54 h 287"/>
                  <a:gd name="T36" fmla="*/ 52 w 80"/>
                  <a:gd name="T37" fmla="*/ 59 h 287"/>
                  <a:gd name="T38" fmla="*/ 50 w 80"/>
                  <a:gd name="T39" fmla="*/ 63 h 287"/>
                  <a:gd name="T40" fmla="*/ 47 w 80"/>
                  <a:gd name="T41" fmla="*/ 67 h 287"/>
                  <a:gd name="T42" fmla="*/ 46 w 80"/>
                  <a:gd name="T43" fmla="*/ 72 h 287"/>
                  <a:gd name="T44" fmla="*/ 44 w 80"/>
                  <a:gd name="T45" fmla="*/ 77 h 287"/>
                  <a:gd name="T46" fmla="*/ 42 w 80"/>
                  <a:gd name="T47" fmla="*/ 82 h 287"/>
                  <a:gd name="T48" fmla="*/ 40 w 80"/>
                  <a:gd name="T49" fmla="*/ 88 h 287"/>
                  <a:gd name="T50" fmla="*/ 38 w 80"/>
                  <a:gd name="T51" fmla="*/ 93 h 287"/>
                  <a:gd name="T52" fmla="*/ 36 w 80"/>
                  <a:gd name="T53" fmla="*/ 99 h 287"/>
                  <a:gd name="T54" fmla="*/ 34 w 80"/>
                  <a:gd name="T55" fmla="*/ 104 h 287"/>
                  <a:gd name="T56" fmla="*/ 31 w 80"/>
                  <a:gd name="T57" fmla="*/ 109 h 287"/>
                  <a:gd name="T58" fmla="*/ 30 w 80"/>
                  <a:gd name="T59" fmla="*/ 115 h 287"/>
                  <a:gd name="T60" fmla="*/ 28 w 80"/>
                  <a:gd name="T61" fmla="*/ 120 h 287"/>
                  <a:gd name="T62" fmla="*/ 25 w 80"/>
                  <a:gd name="T63" fmla="*/ 126 h 287"/>
                  <a:gd name="T64" fmla="*/ 24 w 80"/>
                  <a:gd name="T65" fmla="*/ 132 h 287"/>
                  <a:gd name="T66" fmla="*/ 23 w 80"/>
                  <a:gd name="T67" fmla="*/ 136 h 287"/>
                  <a:gd name="T68" fmla="*/ 21 w 80"/>
                  <a:gd name="T69" fmla="*/ 144 h 287"/>
                  <a:gd name="T70" fmla="*/ 19 w 80"/>
                  <a:gd name="T71" fmla="*/ 149 h 287"/>
                  <a:gd name="T72" fmla="*/ 17 w 80"/>
                  <a:gd name="T73" fmla="*/ 155 h 287"/>
                  <a:gd name="T74" fmla="*/ 16 w 80"/>
                  <a:gd name="T75" fmla="*/ 161 h 287"/>
                  <a:gd name="T76" fmla="*/ 13 w 80"/>
                  <a:gd name="T77" fmla="*/ 167 h 287"/>
                  <a:gd name="T78" fmla="*/ 12 w 80"/>
                  <a:gd name="T79" fmla="*/ 173 h 287"/>
                  <a:gd name="T80" fmla="*/ 11 w 80"/>
                  <a:gd name="T81" fmla="*/ 179 h 287"/>
                  <a:gd name="T82" fmla="*/ 10 w 80"/>
                  <a:gd name="T83" fmla="*/ 185 h 287"/>
                  <a:gd name="T84" fmla="*/ 8 w 80"/>
                  <a:gd name="T85" fmla="*/ 191 h 287"/>
                  <a:gd name="T86" fmla="*/ 7 w 80"/>
                  <a:gd name="T87" fmla="*/ 197 h 287"/>
                  <a:gd name="T88" fmla="*/ 6 w 80"/>
                  <a:gd name="T89" fmla="*/ 203 h 287"/>
                  <a:gd name="T90" fmla="*/ 5 w 80"/>
                  <a:gd name="T91" fmla="*/ 209 h 287"/>
                  <a:gd name="T92" fmla="*/ 4 w 80"/>
                  <a:gd name="T93" fmla="*/ 215 h 287"/>
                  <a:gd name="T94" fmla="*/ 2 w 80"/>
                  <a:gd name="T95" fmla="*/ 221 h 287"/>
                  <a:gd name="T96" fmla="*/ 2 w 80"/>
                  <a:gd name="T97" fmla="*/ 227 h 287"/>
                  <a:gd name="T98" fmla="*/ 1 w 80"/>
                  <a:gd name="T99" fmla="*/ 233 h 287"/>
                  <a:gd name="T100" fmla="*/ 1 w 80"/>
                  <a:gd name="T101" fmla="*/ 239 h 287"/>
                  <a:gd name="T102" fmla="*/ 0 w 80"/>
                  <a:gd name="T103" fmla="*/ 246 h 287"/>
                  <a:gd name="T104" fmla="*/ 0 w 80"/>
                  <a:gd name="T105" fmla="*/ 252 h 287"/>
                  <a:gd name="T106" fmla="*/ 0 w 80"/>
                  <a:gd name="T107" fmla="*/ 258 h 287"/>
                  <a:gd name="T108" fmla="*/ 0 w 80"/>
                  <a:gd name="T109" fmla="*/ 264 h 287"/>
                  <a:gd name="T110" fmla="*/ 0 w 80"/>
                  <a:gd name="T111" fmla="*/ 269 h 287"/>
                  <a:gd name="T112" fmla="*/ 0 w 80"/>
                  <a:gd name="T113" fmla="*/ 275 h 287"/>
                  <a:gd name="T114" fmla="*/ 0 w 80"/>
                  <a:gd name="T115" fmla="*/ 281 h 287"/>
                  <a:gd name="T116" fmla="*/ 1 w 80"/>
                  <a:gd name="T117" fmla="*/ 287 h 287"/>
                  <a:gd name="T118" fmla="*/ 23 w 80"/>
                  <a:gd name="T119" fmla="*/ 284 h 287"/>
                  <a:gd name="T120" fmla="*/ 80 w 80"/>
                  <a:gd name="T121" fmla="*/ 0 h 287"/>
                  <a:gd name="T122" fmla="*/ 80 w 80"/>
                  <a:gd name="T123" fmla="*/ 0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287"/>
                  <a:gd name="T188" fmla="*/ 80 w 80"/>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287">
                    <a:moveTo>
                      <a:pt x="80" y="0"/>
                    </a:moveTo>
                    <a:lnTo>
                      <a:pt x="80" y="0"/>
                    </a:lnTo>
                    <a:lnTo>
                      <a:pt x="79" y="1"/>
                    </a:lnTo>
                    <a:lnTo>
                      <a:pt x="76" y="2"/>
                    </a:lnTo>
                    <a:lnTo>
                      <a:pt x="75" y="7"/>
                    </a:lnTo>
                    <a:lnTo>
                      <a:pt x="74" y="10"/>
                    </a:lnTo>
                    <a:lnTo>
                      <a:pt x="71" y="15"/>
                    </a:lnTo>
                    <a:lnTo>
                      <a:pt x="70" y="18"/>
                    </a:lnTo>
                    <a:lnTo>
                      <a:pt x="69" y="20"/>
                    </a:lnTo>
                    <a:lnTo>
                      <a:pt x="67" y="24"/>
                    </a:lnTo>
                    <a:lnTo>
                      <a:pt x="65" y="27"/>
                    </a:lnTo>
                    <a:lnTo>
                      <a:pt x="64" y="31"/>
                    </a:lnTo>
                    <a:lnTo>
                      <a:pt x="62" y="33"/>
                    </a:lnTo>
                    <a:lnTo>
                      <a:pt x="61" y="37"/>
                    </a:lnTo>
                    <a:lnTo>
                      <a:pt x="59" y="42"/>
                    </a:lnTo>
                    <a:lnTo>
                      <a:pt x="57" y="44"/>
                    </a:lnTo>
                    <a:lnTo>
                      <a:pt x="54" y="49"/>
                    </a:lnTo>
                    <a:lnTo>
                      <a:pt x="53" y="54"/>
                    </a:lnTo>
                    <a:lnTo>
                      <a:pt x="52" y="59"/>
                    </a:lnTo>
                    <a:lnTo>
                      <a:pt x="50" y="63"/>
                    </a:lnTo>
                    <a:lnTo>
                      <a:pt x="47" y="67"/>
                    </a:lnTo>
                    <a:lnTo>
                      <a:pt x="46" y="72"/>
                    </a:lnTo>
                    <a:lnTo>
                      <a:pt x="44" y="77"/>
                    </a:lnTo>
                    <a:lnTo>
                      <a:pt x="42" y="82"/>
                    </a:lnTo>
                    <a:lnTo>
                      <a:pt x="40" y="88"/>
                    </a:lnTo>
                    <a:lnTo>
                      <a:pt x="38" y="93"/>
                    </a:lnTo>
                    <a:lnTo>
                      <a:pt x="36" y="99"/>
                    </a:lnTo>
                    <a:lnTo>
                      <a:pt x="34" y="104"/>
                    </a:lnTo>
                    <a:lnTo>
                      <a:pt x="31" y="109"/>
                    </a:lnTo>
                    <a:lnTo>
                      <a:pt x="30" y="115"/>
                    </a:lnTo>
                    <a:lnTo>
                      <a:pt x="28" y="120"/>
                    </a:lnTo>
                    <a:lnTo>
                      <a:pt x="25" y="126"/>
                    </a:lnTo>
                    <a:lnTo>
                      <a:pt x="24" y="132"/>
                    </a:lnTo>
                    <a:lnTo>
                      <a:pt x="23" y="136"/>
                    </a:lnTo>
                    <a:lnTo>
                      <a:pt x="21" y="144"/>
                    </a:lnTo>
                    <a:lnTo>
                      <a:pt x="19" y="149"/>
                    </a:lnTo>
                    <a:lnTo>
                      <a:pt x="17" y="155"/>
                    </a:lnTo>
                    <a:lnTo>
                      <a:pt x="16" y="161"/>
                    </a:lnTo>
                    <a:lnTo>
                      <a:pt x="13" y="167"/>
                    </a:lnTo>
                    <a:lnTo>
                      <a:pt x="12" y="173"/>
                    </a:lnTo>
                    <a:lnTo>
                      <a:pt x="11" y="179"/>
                    </a:lnTo>
                    <a:lnTo>
                      <a:pt x="10" y="185"/>
                    </a:lnTo>
                    <a:lnTo>
                      <a:pt x="8" y="191"/>
                    </a:lnTo>
                    <a:lnTo>
                      <a:pt x="7" y="197"/>
                    </a:lnTo>
                    <a:lnTo>
                      <a:pt x="6" y="203"/>
                    </a:lnTo>
                    <a:lnTo>
                      <a:pt x="5" y="209"/>
                    </a:lnTo>
                    <a:lnTo>
                      <a:pt x="4" y="215"/>
                    </a:lnTo>
                    <a:lnTo>
                      <a:pt x="2" y="221"/>
                    </a:lnTo>
                    <a:lnTo>
                      <a:pt x="2" y="227"/>
                    </a:lnTo>
                    <a:lnTo>
                      <a:pt x="1" y="233"/>
                    </a:lnTo>
                    <a:lnTo>
                      <a:pt x="1" y="239"/>
                    </a:lnTo>
                    <a:lnTo>
                      <a:pt x="0" y="246"/>
                    </a:lnTo>
                    <a:lnTo>
                      <a:pt x="0" y="252"/>
                    </a:lnTo>
                    <a:lnTo>
                      <a:pt x="0" y="258"/>
                    </a:lnTo>
                    <a:lnTo>
                      <a:pt x="0" y="264"/>
                    </a:lnTo>
                    <a:lnTo>
                      <a:pt x="0" y="269"/>
                    </a:lnTo>
                    <a:lnTo>
                      <a:pt x="0" y="275"/>
                    </a:lnTo>
                    <a:lnTo>
                      <a:pt x="0" y="281"/>
                    </a:lnTo>
                    <a:lnTo>
                      <a:pt x="1" y="287"/>
                    </a:lnTo>
                    <a:lnTo>
                      <a:pt x="23" y="284"/>
                    </a:lnTo>
                    <a:lnTo>
                      <a:pt x="80" y="0"/>
                    </a:lnTo>
                    <a:close/>
                  </a:path>
                </a:pathLst>
              </a:custGeom>
              <a:solidFill>
                <a:srgbClr val="000000"/>
              </a:solidFill>
              <a:ln w="9525">
                <a:noFill/>
                <a:round/>
                <a:headEnd/>
                <a:tailEnd/>
              </a:ln>
            </p:spPr>
            <p:txBody>
              <a:bodyPr/>
              <a:lstStyle/>
              <a:p>
                <a:endParaRPr lang="en-US"/>
              </a:p>
            </p:txBody>
          </p:sp>
          <p:sp>
            <p:nvSpPr>
              <p:cNvPr id="13369" name="Freeform 62"/>
              <p:cNvSpPr>
                <a:spLocks/>
              </p:cNvSpPr>
              <p:nvPr/>
            </p:nvSpPr>
            <p:spPr bwMode="auto">
              <a:xfrm>
                <a:off x="2992" y="2000"/>
                <a:ext cx="349" cy="118"/>
              </a:xfrm>
              <a:custGeom>
                <a:avLst/>
                <a:gdLst>
                  <a:gd name="T0" fmla="*/ 126 w 349"/>
                  <a:gd name="T1" fmla="*/ 117 h 118"/>
                  <a:gd name="T2" fmla="*/ 133 w 349"/>
                  <a:gd name="T3" fmla="*/ 116 h 118"/>
                  <a:gd name="T4" fmla="*/ 140 w 349"/>
                  <a:gd name="T5" fmla="*/ 113 h 118"/>
                  <a:gd name="T6" fmla="*/ 148 w 349"/>
                  <a:gd name="T7" fmla="*/ 111 h 118"/>
                  <a:gd name="T8" fmla="*/ 155 w 349"/>
                  <a:gd name="T9" fmla="*/ 110 h 118"/>
                  <a:gd name="T10" fmla="*/ 162 w 349"/>
                  <a:gd name="T11" fmla="*/ 109 h 118"/>
                  <a:gd name="T12" fmla="*/ 169 w 349"/>
                  <a:gd name="T13" fmla="*/ 106 h 118"/>
                  <a:gd name="T14" fmla="*/ 177 w 349"/>
                  <a:gd name="T15" fmla="*/ 105 h 118"/>
                  <a:gd name="T16" fmla="*/ 184 w 349"/>
                  <a:gd name="T17" fmla="*/ 104 h 118"/>
                  <a:gd name="T18" fmla="*/ 191 w 349"/>
                  <a:gd name="T19" fmla="*/ 103 h 118"/>
                  <a:gd name="T20" fmla="*/ 199 w 349"/>
                  <a:gd name="T21" fmla="*/ 100 h 118"/>
                  <a:gd name="T22" fmla="*/ 205 w 349"/>
                  <a:gd name="T23" fmla="*/ 99 h 118"/>
                  <a:gd name="T24" fmla="*/ 212 w 349"/>
                  <a:gd name="T25" fmla="*/ 99 h 118"/>
                  <a:gd name="T26" fmla="*/ 219 w 349"/>
                  <a:gd name="T27" fmla="*/ 98 h 118"/>
                  <a:gd name="T28" fmla="*/ 226 w 349"/>
                  <a:gd name="T29" fmla="*/ 96 h 118"/>
                  <a:gd name="T30" fmla="*/ 232 w 349"/>
                  <a:gd name="T31" fmla="*/ 95 h 118"/>
                  <a:gd name="T32" fmla="*/ 349 w 349"/>
                  <a:gd name="T33" fmla="*/ 43 h 118"/>
                  <a:gd name="T34" fmla="*/ 245 w 349"/>
                  <a:gd name="T35" fmla="*/ 0 h 118"/>
                  <a:gd name="T36" fmla="*/ 234 w 349"/>
                  <a:gd name="T37" fmla="*/ 1 h 118"/>
                  <a:gd name="T38" fmla="*/ 225 w 349"/>
                  <a:gd name="T39" fmla="*/ 1 h 118"/>
                  <a:gd name="T40" fmla="*/ 218 w 349"/>
                  <a:gd name="T41" fmla="*/ 2 h 118"/>
                  <a:gd name="T42" fmla="*/ 211 w 349"/>
                  <a:gd name="T43" fmla="*/ 3 h 118"/>
                  <a:gd name="T44" fmla="*/ 203 w 349"/>
                  <a:gd name="T45" fmla="*/ 4 h 118"/>
                  <a:gd name="T46" fmla="*/ 196 w 349"/>
                  <a:gd name="T47" fmla="*/ 4 h 118"/>
                  <a:gd name="T48" fmla="*/ 186 w 349"/>
                  <a:gd name="T49" fmla="*/ 6 h 118"/>
                  <a:gd name="T50" fmla="*/ 178 w 349"/>
                  <a:gd name="T51" fmla="*/ 7 h 118"/>
                  <a:gd name="T52" fmla="*/ 169 w 349"/>
                  <a:gd name="T53" fmla="*/ 8 h 118"/>
                  <a:gd name="T54" fmla="*/ 160 w 349"/>
                  <a:gd name="T55" fmla="*/ 9 h 118"/>
                  <a:gd name="T56" fmla="*/ 150 w 349"/>
                  <a:gd name="T57" fmla="*/ 10 h 118"/>
                  <a:gd name="T58" fmla="*/ 140 w 349"/>
                  <a:gd name="T59" fmla="*/ 13 h 118"/>
                  <a:gd name="T60" fmla="*/ 131 w 349"/>
                  <a:gd name="T61" fmla="*/ 14 h 118"/>
                  <a:gd name="T62" fmla="*/ 0 w 349"/>
                  <a:gd name="T63" fmla="*/ 95 h 118"/>
                  <a:gd name="T64" fmla="*/ 122 w 349"/>
                  <a:gd name="T65" fmla="*/ 118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
                  <a:gd name="T100" fmla="*/ 0 h 118"/>
                  <a:gd name="T101" fmla="*/ 349 w 349"/>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 h="118">
                    <a:moveTo>
                      <a:pt x="122" y="118"/>
                    </a:moveTo>
                    <a:lnTo>
                      <a:pt x="126" y="117"/>
                    </a:lnTo>
                    <a:lnTo>
                      <a:pt x="130" y="117"/>
                    </a:lnTo>
                    <a:lnTo>
                      <a:pt x="133" y="116"/>
                    </a:lnTo>
                    <a:lnTo>
                      <a:pt x="137" y="115"/>
                    </a:lnTo>
                    <a:lnTo>
                      <a:pt x="140" y="113"/>
                    </a:lnTo>
                    <a:lnTo>
                      <a:pt x="144" y="112"/>
                    </a:lnTo>
                    <a:lnTo>
                      <a:pt x="148" y="111"/>
                    </a:lnTo>
                    <a:lnTo>
                      <a:pt x="153" y="111"/>
                    </a:lnTo>
                    <a:lnTo>
                      <a:pt x="155" y="110"/>
                    </a:lnTo>
                    <a:lnTo>
                      <a:pt x="160" y="110"/>
                    </a:lnTo>
                    <a:lnTo>
                      <a:pt x="162" y="109"/>
                    </a:lnTo>
                    <a:lnTo>
                      <a:pt x="166" y="107"/>
                    </a:lnTo>
                    <a:lnTo>
                      <a:pt x="169" y="106"/>
                    </a:lnTo>
                    <a:lnTo>
                      <a:pt x="173" y="106"/>
                    </a:lnTo>
                    <a:lnTo>
                      <a:pt x="177" y="105"/>
                    </a:lnTo>
                    <a:lnTo>
                      <a:pt x="182" y="105"/>
                    </a:lnTo>
                    <a:lnTo>
                      <a:pt x="184" y="104"/>
                    </a:lnTo>
                    <a:lnTo>
                      <a:pt x="188" y="104"/>
                    </a:lnTo>
                    <a:lnTo>
                      <a:pt x="191" y="103"/>
                    </a:lnTo>
                    <a:lnTo>
                      <a:pt x="195" y="101"/>
                    </a:lnTo>
                    <a:lnTo>
                      <a:pt x="199" y="100"/>
                    </a:lnTo>
                    <a:lnTo>
                      <a:pt x="202" y="100"/>
                    </a:lnTo>
                    <a:lnTo>
                      <a:pt x="205" y="99"/>
                    </a:lnTo>
                    <a:lnTo>
                      <a:pt x="209" y="99"/>
                    </a:lnTo>
                    <a:lnTo>
                      <a:pt x="212" y="99"/>
                    </a:lnTo>
                    <a:lnTo>
                      <a:pt x="216" y="98"/>
                    </a:lnTo>
                    <a:lnTo>
                      <a:pt x="219" y="98"/>
                    </a:lnTo>
                    <a:lnTo>
                      <a:pt x="223" y="96"/>
                    </a:lnTo>
                    <a:lnTo>
                      <a:pt x="226" y="96"/>
                    </a:lnTo>
                    <a:lnTo>
                      <a:pt x="229" y="95"/>
                    </a:lnTo>
                    <a:lnTo>
                      <a:pt x="232" y="95"/>
                    </a:lnTo>
                    <a:lnTo>
                      <a:pt x="236" y="95"/>
                    </a:lnTo>
                    <a:lnTo>
                      <a:pt x="349" y="43"/>
                    </a:lnTo>
                    <a:lnTo>
                      <a:pt x="251" y="0"/>
                    </a:lnTo>
                    <a:lnTo>
                      <a:pt x="245" y="0"/>
                    </a:lnTo>
                    <a:lnTo>
                      <a:pt x="240" y="1"/>
                    </a:lnTo>
                    <a:lnTo>
                      <a:pt x="234" y="1"/>
                    </a:lnTo>
                    <a:lnTo>
                      <a:pt x="229" y="1"/>
                    </a:lnTo>
                    <a:lnTo>
                      <a:pt x="225" y="1"/>
                    </a:lnTo>
                    <a:lnTo>
                      <a:pt x="222" y="2"/>
                    </a:lnTo>
                    <a:lnTo>
                      <a:pt x="218" y="2"/>
                    </a:lnTo>
                    <a:lnTo>
                      <a:pt x="216" y="3"/>
                    </a:lnTo>
                    <a:lnTo>
                      <a:pt x="211" y="3"/>
                    </a:lnTo>
                    <a:lnTo>
                      <a:pt x="207" y="3"/>
                    </a:lnTo>
                    <a:lnTo>
                      <a:pt x="203" y="4"/>
                    </a:lnTo>
                    <a:lnTo>
                      <a:pt x="200" y="4"/>
                    </a:lnTo>
                    <a:lnTo>
                      <a:pt x="196" y="4"/>
                    </a:lnTo>
                    <a:lnTo>
                      <a:pt x="191" y="6"/>
                    </a:lnTo>
                    <a:lnTo>
                      <a:pt x="186" y="6"/>
                    </a:lnTo>
                    <a:lnTo>
                      <a:pt x="183" y="7"/>
                    </a:lnTo>
                    <a:lnTo>
                      <a:pt x="178" y="7"/>
                    </a:lnTo>
                    <a:lnTo>
                      <a:pt x="174" y="7"/>
                    </a:lnTo>
                    <a:lnTo>
                      <a:pt x="169" y="8"/>
                    </a:lnTo>
                    <a:lnTo>
                      <a:pt x="165" y="9"/>
                    </a:lnTo>
                    <a:lnTo>
                      <a:pt x="160" y="9"/>
                    </a:lnTo>
                    <a:lnTo>
                      <a:pt x="155" y="10"/>
                    </a:lnTo>
                    <a:lnTo>
                      <a:pt x="150" y="10"/>
                    </a:lnTo>
                    <a:lnTo>
                      <a:pt x="145" y="12"/>
                    </a:lnTo>
                    <a:lnTo>
                      <a:pt x="140" y="13"/>
                    </a:lnTo>
                    <a:lnTo>
                      <a:pt x="136" y="14"/>
                    </a:lnTo>
                    <a:lnTo>
                      <a:pt x="131" y="14"/>
                    </a:lnTo>
                    <a:lnTo>
                      <a:pt x="125" y="16"/>
                    </a:lnTo>
                    <a:lnTo>
                      <a:pt x="0" y="95"/>
                    </a:lnTo>
                    <a:lnTo>
                      <a:pt x="122" y="118"/>
                    </a:lnTo>
                    <a:close/>
                  </a:path>
                </a:pathLst>
              </a:custGeom>
              <a:solidFill>
                <a:srgbClr val="BFF296"/>
              </a:solidFill>
              <a:ln w="9525">
                <a:noFill/>
                <a:round/>
                <a:headEnd/>
                <a:tailEnd/>
              </a:ln>
            </p:spPr>
            <p:txBody>
              <a:bodyPr/>
              <a:lstStyle/>
              <a:p>
                <a:endParaRPr lang="en-US"/>
              </a:p>
            </p:txBody>
          </p:sp>
          <p:sp>
            <p:nvSpPr>
              <p:cNvPr id="13370" name="Freeform 63"/>
              <p:cNvSpPr>
                <a:spLocks/>
              </p:cNvSpPr>
              <p:nvPr/>
            </p:nvSpPr>
            <p:spPr bwMode="auto">
              <a:xfrm>
                <a:off x="2616" y="1992"/>
                <a:ext cx="1509" cy="1216"/>
              </a:xfrm>
              <a:custGeom>
                <a:avLst/>
                <a:gdLst>
                  <a:gd name="T0" fmla="*/ 395 w 1509"/>
                  <a:gd name="T1" fmla="*/ 160 h 1216"/>
                  <a:gd name="T2" fmla="*/ 298 w 1509"/>
                  <a:gd name="T3" fmla="*/ 216 h 1216"/>
                  <a:gd name="T4" fmla="*/ 220 w 1509"/>
                  <a:gd name="T5" fmla="*/ 292 h 1216"/>
                  <a:gd name="T6" fmla="*/ 160 w 1509"/>
                  <a:gd name="T7" fmla="*/ 387 h 1216"/>
                  <a:gd name="T8" fmla="*/ 125 w 1509"/>
                  <a:gd name="T9" fmla="*/ 503 h 1216"/>
                  <a:gd name="T10" fmla="*/ 113 w 1509"/>
                  <a:gd name="T11" fmla="*/ 640 h 1216"/>
                  <a:gd name="T12" fmla="*/ 137 w 1509"/>
                  <a:gd name="T13" fmla="*/ 776 h 1216"/>
                  <a:gd name="T14" fmla="*/ 198 w 1509"/>
                  <a:gd name="T15" fmla="*/ 890 h 1216"/>
                  <a:gd name="T16" fmla="*/ 292 w 1509"/>
                  <a:gd name="T17" fmla="*/ 982 h 1216"/>
                  <a:gd name="T18" fmla="*/ 415 w 1509"/>
                  <a:gd name="T19" fmla="*/ 1050 h 1216"/>
                  <a:gd name="T20" fmla="*/ 562 w 1509"/>
                  <a:gd name="T21" fmla="*/ 1090 h 1216"/>
                  <a:gd name="T22" fmla="*/ 726 w 1509"/>
                  <a:gd name="T23" fmla="*/ 1099 h 1216"/>
                  <a:gd name="T24" fmla="*/ 893 w 1509"/>
                  <a:gd name="T25" fmla="*/ 1089 h 1216"/>
                  <a:gd name="T26" fmla="*/ 1052 w 1509"/>
                  <a:gd name="T27" fmla="*/ 1056 h 1216"/>
                  <a:gd name="T28" fmla="*/ 1190 w 1509"/>
                  <a:gd name="T29" fmla="*/ 994 h 1216"/>
                  <a:gd name="T30" fmla="*/ 1299 w 1509"/>
                  <a:gd name="T31" fmla="*/ 897 h 1216"/>
                  <a:gd name="T32" fmla="*/ 1372 w 1509"/>
                  <a:gd name="T33" fmla="*/ 759 h 1216"/>
                  <a:gd name="T34" fmla="*/ 1400 w 1509"/>
                  <a:gd name="T35" fmla="*/ 582 h 1216"/>
                  <a:gd name="T36" fmla="*/ 1382 w 1509"/>
                  <a:gd name="T37" fmla="*/ 437 h 1216"/>
                  <a:gd name="T38" fmla="*/ 1332 w 1509"/>
                  <a:gd name="T39" fmla="*/ 329 h 1216"/>
                  <a:gd name="T40" fmla="*/ 1269 w 1509"/>
                  <a:gd name="T41" fmla="*/ 255 h 1216"/>
                  <a:gd name="T42" fmla="*/ 1205 w 1509"/>
                  <a:gd name="T43" fmla="*/ 206 h 1216"/>
                  <a:gd name="T44" fmla="*/ 1157 w 1509"/>
                  <a:gd name="T45" fmla="*/ 181 h 1216"/>
                  <a:gd name="T46" fmla="*/ 1117 w 1509"/>
                  <a:gd name="T47" fmla="*/ 161 h 1216"/>
                  <a:gd name="T48" fmla="*/ 1079 w 1509"/>
                  <a:gd name="T49" fmla="*/ 147 h 1216"/>
                  <a:gd name="T50" fmla="*/ 1033 w 1509"/>
                  <a:gd name="T51" fmla="*/ 134 h 1216"/>
                  <a:gd name="T52" fmla="*/ 985 w 1509"/>
                  <a:gd name="T53" fmla="*/ 120 h 1216"/>
                  <a:gd name="T54" fmla="*/ 939 w 1509"/>
                  <a:gd name="T55" fmla="*/ 109 h 1216"/>
                  <a:gd name="T56" fmla="*/ 901 w 1509"/>
                  <a:gd name="T57" fmla="*/ 102 h 1216"/>
                  <a:gd name="T58" fmla="*/ 854 w 1509"/>
                  <a:gd name="T59" fmla="*/ 95 h 1216"/>
                  <a:gd name="T60" fmla="*/ 810 w 1509"/>
                  <a:gd name="T61" fmla="*/ 91 h 1216"/>
                  <a:gd name="T62" fmla="*/ 751 w 1509"/>
                  <a:gd name="T63" fmla="*/ 90 h 1216"/>
                  <a:gd name="T64" fmla="*/ 684 w 1509"/>
                  <a:gd name="T65" fmla="*/ 94 h 1216"/>
                  <a:gd name="T66" fmla="*/ 627 w 1509"/>
                  <a:gd name="T67" fmla="*/ 8 h 1216"/>
                  <a:gd name="T68" fmla="*/ 698 w 1509"/>
                  <a:gd name="T69" fmla="*/ 1 h 1216"/>
                  <a:gd name="T70" fmla="*/ 795 w 1509"/>
                  <a:gd name="T71" fmla="*/ 0 h 1216"/>
                  <a:gd name="T72" fmla="*/ 910 w 1509"/>
                  <a:gd name="T73" fmla="*/ 8 h 1216"/>
                  <a:gd name="T74" fmla="*/ 1035 w 1509"/>
                  <a:gd name="T75" fmla="*/ 28 h 1216"/>
                  <a:gd name="T76" fmla="*/ 1166 w 1509"/>
                  <a:gd name="T77" fmla="*/ 69 h 1216"/>
                  <a:gd name="T78" fmla="*/ 1293 w 1509"/>
                  <a:gd name="T79" fmla="*/ 135 h 1216"/>
                  <a:gd name="T80" fmla="*/ 1395 w 1509"/>
                  <a:gd name="T81" fmla="*/ 228 h 1216"/>
                  <a:gd name="T82" fmla="*/ 1464 w 1509"/>
                  <a:gd name="T83" fmla="*/ 346 h 1216"/>
                  <a:gd name="T84" fmla="*/ 1500 w 1509"/>
                  <a:gd name="T85" fmla="*/ 475 h 1216"/>
                  <a:gd name="T86" fmla="*/ 1509 w 1509"/>
                  <a:gd name="T87" fmla="*/ 610 h 1216"/>
                  <a:gd name="T88" fmla="*/ 1491 w 1509"/>
                  <a:gd name="T89" fmla="*/ 741 h 1216"/>
                  <a:gd name="T90" fmla="*/ 1448 w 1509"/>
                  <a:gd name="T91" fmla="*/ 862 h 1216"/>
                  <a:gd name="T92" fmla="*/ 1378 w 1509"/>
                  <a:gd name="T93" fmla="*/ 973 h 1216"/>
                  <a:gd name="T94" fmla="*/ 1275 w 1509"/>
                  <a:gd name="T95" fmla="*/ 1073 h 1216"/>
                  <a:gd name="T96" fmla="*/ 1131 w 1509"/>
                  <a:gd name="T97" fmla="*/ 1152 h 1216"/>
                  <a:gd name="T98" fmla="*/ 940 w 1509"/>
                  <a:gd name="T99" fmla="*/ 1202 h 1216"/>
                  <a:gd name="T100" fmla="*/ 697 w 1509"/>
                  <a:gd name="T101" fmla="*/ 1215 h 1216"/>
                  <a:gd name="T102" fmla="*/ 417 w 1509"/>
                  <a:gd name="T103" fmla="*/ 1178 h 1216"/>
                  <a:gd name="T104" fmla="*/ 207 w 1509"/>
                  <a:gd name="T105" fmla="*/ 1075 h 1216"/>
                  <a:gd name="T106" fmla="*/ 75 w 1509"/>
                  <a:gd name="T107" fmla="*/ 925 h 1216"/>
                  <a:gd name="T108" fmla="*/ 10 w 1509"/>
                  <a:gd name="T109" fmla="*/ 744 h 1216"/>
                  <a:gd name="T110" fmla="*/ 5 w 1509"/>
                  <a:gd name="T111" fmla="*/ 556 h 1216"/>
                  <a:gd name="T112" fmla="*/ 47 w 1509"/>
                  <a:gd name="T113" fmla="*/ 378 h 1216"/>
                  <a:gd name="T114" fmla="*/ 109 w 1509"/>
                  <a:gd name="T115" fmla="*/ 262 h 1216"/>
                  <a:gd name="T116" fmla="*/ 180 w 1509"/>
                  <a:gd name="T117" fmla="*/ 180 h 1216"/>
                  <a:gd name="T118" fmla="*/ 257 w 1509"/>
                  <a:gd name="T119" fmla="*/ 119 h 1216"/>
                  <a:gd name="T120" fmla="*/ 338 w 1509"/>
                  <a:gd name="T121" fmla="*/ 74 h 1216"/>
                  <a:gd name="T122" fmla="*/ 419 w 1509"/>
                  <a:gd name="T123" fmla="*/ 44 h 1216"/>
                  <a:gd name="T124" fmla="*/ 495 w 1509"/>
                  <a:gd name="T125" fmla="*/ 26 h 1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9"/>
                  <a:gd name="T190" fmla="*/ 0 h 1216"/>
                  <a:gd name="T191" fmla="*/ 1509 w 1509"/>
                  <a:gd name="T192" fmla="*/ 1216 h 12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9" h="1216">
                    <a:moveTo>
                      <a:pt x="498" y="126"/>
                    </a:moveTo>
                    <a:lnTo>
                      <a:pt x="487" y="129"/>
                    </a:lnTo>
                    <a:lnTo>
                      <a:pt x="476" y="131"/>
                    </a:lnTo>
                    <a:lnTo>
                      <a:pt x="466" y="135"/>
                    </a:lnTo>
                    <a:lnTo>
                      <a:pt x="456" y="138"/>
                    </a:lnTo>
                    <a:lnTo>
                      <a:pt x="445" y="142"/>
                    </a:lnTo>
                    <a:lnTo>
                      <a:pt x="435" y="144"/>
                    </a:lnTo>
                    <a:lnTo>
                      <a:pt x="426" y="148"/>
                    </a:lnTo>
                    <a:lnTo>
                      <a:pt x="416" y="153"/>
                    </a:lnTo>
                    <a:lnTo>
                      <a:pt x="405" y="157"/>
                    </a:lnTo>
                    <a:lnTo>
                      <a:pt x="395" y="160"/>
                    </a:lnTo>
                    <a:lnTo>
                      <a:pt x="386" y="165"/>
                    </a:lnTo>
                    <a:lnTo>
                      <a:pt x="376" y="170"/>
                    </a:lnTo>
                    <a:lnTo>
                      <a:pt x="367" y="174"/>
                    </a:lnTo>
                    <a:lnTo>
                      <a:pt x="359" y="178"/>
                    </a:lnTo>
                    <a:lnTo>
                      <a:pt x="349" y="183"/>
                    </a:lnTo>
                    <a:lnTo>
                      <a:pt x="341" y="189"/>
                    </a:lnTo>
                    <a:lnTo>
                      <a:pt x="331" y="194"/>
                    </a:lnTo>
                    <a:lnTo>
                      <a:pt x="323" y="199"/>
                    </a:lnTo>
                    <a:lnTo>
                      <a:pt x="314" y="205"/>
                    </a:lnTo>
                    <a:lnTo>
                      <a:pt x="307" y="211"/>
                    </a:lnTo>
                    <a:lnTo>
                      <a:pt x="298" y="216"/>
                    </a:lnTo>
                    <a:lnTo>
                      <a:pt x="290" y="222"/>
                    </a:lnTo>
                    <a:lnTo>
                      <a:pt x="283" y="228"/>
                    </a:lnTo>
                    <a:lnTo>
                      <a:pt x="275" y="235"/>
                    </a:lnTo>
                    <a:lnTo>
                      <a:pt x="267" y="241"/>
                    </a:lnTo>
                    <a:lnTo>
                      <a:pt x="260" y="249"/>
                    </a:lnTo>
                    <a:lnTo>
                      <a:pt x="252" y="255"/>
                    </a:lnTo>
                    <a:lnTo>
                      <a:pt x="245" y="262"/>
                    </a:lnTo>
                    <a:lnTo>
                      <a:pt x="239" y="269"/>
                    </a:lnTo>
                    <a:lnTo>
                      <a:pt x="233" y="277"/>
                    </a:lnTo>
                    <a:lnTo>
                      <a:pt x="226" y="284"/>
                    </a:lnTo>
                    <a:lnTo>
                      <a:pt x="220" y="292"/>
                    </a:lnTo>
                    <a:lnTo>
                      <a:pt x="213" y="300"/>
                    </a:lnTo>
                    <a:lnTo>
                      <a:pt x="207" y="308"/>
                    </a:lnTo>
                    <a:lnTo>
                      <a:pt x="201" y="315"/>
                    </a:lnTo>
                    <a:lnTo>
                      <a:pt x="195" y="324"/>
                    </a:lnTo>
                    <a:lnTo>
                      <a:pt x="189" y="332"/>
                    </a:lnTo>
                    <a:lnTo>
                      <a:pt x="184" y="341"/>
                    </a:lnTo>
                    <a:lnTo>
                      <a:pt x="180" y="349"/>
                    </a:lnTo>
                    <a:lnTo>
                      <a:pt x="175" y="359"/>
                    </a:lnTo>
                    <a:lnTo>
                      <a:pt x="170" y="367"/>
                    </a:lnTo>
                    <a:lnTo>
                      <a:pt x="165" y="377"/>
                    </a:lnTo>
                    <a:lnTo>
                      <a:pt x="160" y="387"/>
                    </a:lnTo>
                    <a:lnTo>
                      <a:pt x="157" y="397"/>
                    </a:lnTo>
                    <a:lnTo>
                      <a:pt x="153" y="406"/>
                    </a:lnTo>
                    <a:lnTo>
                      <a:pt x="148" y="416"/>
                    </a:lnTo>
                    <a:lnTo>
                      <a:pt x="146" y="427"/>
                    </a:lnTo>
                    <a:lnTo>
                      <a:pt x="142" y="438"/>
                    </a:lnTo>
                    <a:lnTo>
                      <a:pt x="138" y="447"/>
                    </a:lnTo>
                    <a:lnTo>
                      <a:pt x="135" y="458"/>
                    </a:lnTo>
                    <a:lnTo>
                      <a:pt x="132" y="469"/>
                    </a:lnTo>
                    <a:lnTo>
                      <a:pt x="130" y="480"/>
                    </a:lnTo>
                    <a:lnTo>
                      <a:pt x="126" y="492"/>
                    </a:lnTo>
                    <a:lnTo>
                      <a:pt x="125" y="503"/>
                    </a:lnTo>
                    <a:lnTo>
                      <a:pt x="123" y="515"/>
                    </a:lnTo>
                    <a:lnTo>
                      <a:pt x="121" y="527"/>
                    </a:lnTo>
                    <a:lnTo>
                      <a:pt x="119" y="538"/>
                    </a:lnTo>
                    <a:lnTo>
                      <a:pt x="118" y="550"/>
                    </a:lnTo>
                    <a:lnTo>
                      <a:pt x="117" y="563"/>
                    </a:lnTo>
                    <a:lnTo>
                      <a:pt x="115" y="576"/>
                    </a:lnTo>
                    <a:lnTo>
                      <a:pt x="114" y="588"/>
                    </a:lnTo>
                    <a:lnTo>
                      <a:pt x="114" y="601"/>
                    </a:lnTo>
                    <a:lnTo>
                      <a:pt x="114" y="613"/>
                    </a:lnTo>
                    <a:lnTo>
                      <a:pt x="114" y="628"/>
                    </a:lnTo>
                    <a:lnTo>
                      <a:pt x="113" y="640"/>
                    </a:lnTo>
                    <a:lnTo>
                      <a:pt x="114" y="653"/>
                    </a:lnTo>
                    <a:lnTo>
                      <a:pt x="114" y="667"/>
                    </a:lnTo>
                    <a:lnTo>
                      <a:pt x="115" y="679"/>
                    </a:lnTo>
                    <a:lnTo>
                      <a:pt x="117" y="691"/>
                    </a:lnTo>
                    <a:lnTo>
                      <a:pt x="119" y="703"/>
                    </a:lnTo>
                    <a:lnTo>
                      <a:pt x="120" y="716"/>
                    </a:lnTo>
                    <a:lnTo>
                      <a:pt x="124" y="729"/>
                    </a:lnTo>
                    <a:lnTo>
                      <a:pt x="125" y="741"/>
                    </a:lnTo>
                    <a:lnTo>
                      <a:pt x="129" y="752"/>
                    </a:lnTo>
                    <a:lnTo>
                      <a:pt x="132" y="764"/>
                    </a:lnTo>
                    <a:lnTo>
                      <a:pt x="137" y="776"/>
                    </a:lnTo>
                    <a:lnTo>
                      <a:pt x="140" y="787"/>
                    </a:lnTo>
                    <a:lnTo>
                      <a:pt x="144" y="798"/>
                    </a:lnTo>
                    <a:lnTo>
                      <a:pt x="149" y="809"/>
                    </a:lnTo>
                    <a:lnTo>
                      <a:pt x="154" y="819"/>
                    </a:lnTo>
                    <a:lnTo>
                      <a:pt x="160" y="830"/>
                    </a:lnTo>
                    <a:lnTo>
                      <a:pt x="165" y="840"/>
                    </a:lnTo>
                    <a:lnTo>
                      <a:pt x="170" y="851"/>
                    </a:lnTo>
                    <a:lnTo>
                      <a:pt x="177" y="861"/>
                    </a:lnTo>
                    <a:lnTo>
                      <a:pt x="183" y="870"/>
                    </a:lnTo>
                    <a:lnTo>
                      <a:pt x="190" y="880"/>
                    </a:lnTo>
                    <a:lnTo>
                      <a:pt x="198" y="890"/>
                    </a:lnTo>
                    <a:lnTo>
                      <a:pt x="205" y="899"/>
                    </a:lnTo>
                    <a:lnTo>
                      <a:pt x="212" y="908"/>
                    </a:lnTo>
                    <a:lnTo>
                      <a:pt x="221" y="918"/>
                    </a:lnTo>
                    <a:lnTo>
                      <a:pt x="228" y="926"/>
                    </a:lnTo>
                    <a:lnTo>
                      <a:pt x="237" y="935"/>
                    </a:lnTo>
                    <a:lnTo>
                      <a:pt x="245" y="943"/>
                    </a:lnTo>
                    <a:lnTo>
                      <a:pt x="255" y="952"/>
                    </a:lnTo>
                    <a:lnTo>
                      <a:pt x="263" y="960"/>
                    </a:lnTo>
                    <a:lnTo>
                      <a:pt x="274" y="967"/>
                    </a:lnTo>
                    <a:lnTo>
                      <a:pt x="283" y="975"/>
                    </a:lnTo>
                    <a:lnTo>
                      <a:pt x="292" y="982"/>
                    </a:lnTo>
                    <a:lnTo>
                      <a:pt x="302" y="989"/>
                    </a:lnTo>
                    <a:lnTo>
                      <a:pt x="313" y="996"/>
                    </a:lnTo>
                    <a:lnTo>
                      <a:pt x="323" y="1002"/>
                    </a:lnTo>
                    <a:lnTo>
                      <a:pt x="333" y="1010"/>
                    </a:lnTo>
                    <a:lnTo>
                      <a:pt x="344" y="1016"/>
                    </a:lnTo>
                    <a:lnTo>
                      <a:pt x="356" y="1023"/>
                    </a:lnTo>
                    <a:lnTo>
                      <a:pt x="367" y="1028"/>
                    </a:lnTo>
                    <a:lnTo>
                      <a:pt x="378" y="1034"/>
                    </a:lnTo>
                    <a:lnTo>
                      <a:pt x="390" y="1039"/>
                    </a:lnTo>
                    <a:lnTo>
                      <a:pt x="403" y="1045"/>
                    </a:lnTo>
                    <a:lnTo>
                      <a:pt x="415" y="1050"/>
                    </a:lnTo>
                    <a:lnTo>
                      <a:pt x="427" y="1055"/>
                    </a:lnTo>
                    <a:lnTo>
                      <a:pt x="440" y="1058"/>
                    </a:lnTo>
                    <a:lnTo>
                      <a:pt x="453" y="1064"/>
                    </a:lnTo>
                    <a:lnTo>
                      <a:pt x="466" y="1068"/>
                    </a:lnTo>
                    <a:lnTo>
                      <a:pt x="479" y="1072"/>
                    </a:lnTo>
                    <a:lnTo>
                      <a:pt x="492" y="1075"/>
                    </a:lnTo>
                    <a:lnTo>
                      <a:pt x="506" y="1078"/>
                    </a:lnTo>
                    <a:lnTo>
                      <a:pt x="519" y="1081"/>
                    </a:lnTo>
                    <a:lnTo>
                      <a:pt x="533" y="1084"/>
                    </a:lnTo>
                    <a:lnTo>
                      <a:pt x="547" y="1087"/>
                    </a:lnTo>
                    <a:lnTo>
                      <a:pt x="562" y="1090"/>
                    </a:lnTo>
                    <a:lnTo>
                      <a:pt x="576" y="1091"/>
                    </a:lnTo>
                    <a:lnTo>
                      <a:pt x="590" y="1093"/>
                    </a:lnTo>
                    <a:lnTo>
                      <a:pt x="605" y="1095"/>
                    </a:lnTo>
                    <a:lnTo>
                      <a:pt x="621" y="1097"/>
                    </a:lnTo>
                    <a:lnTo>
                      <a:pt x="635" y="1098"/>
                    </a:lnTo>
                    <a:lnTo>
                      <a:pt x="650" y="1098"/>
                    </a:lnTo>
                    <a:lnTo>
                      <a:pt x="665" y="1099"/>
                    </a:lnTo>
                    <a:lnTo>
                      <a:pt x="681" y="1101"/>
                    </a:lnTo>
                    <a:lnTo>
                      <a:pt x="696" y="1099"/>
                    </a:lnTo>
                    <a:lnTo>
                      <a:pt x="711" y="1099"/>
                    </a:lnTo>
                    <a:lnTo>
                      <a:pt x="726" y="1099"/>
                    </a:lnTo>
                    <a:lnTo>
                      <a:pt x="742" y="1099"/>
                    </a:lnTo>
                    <a:lnTo>
                      <a:pt x="758" y="1099"/>
                    </a:lnTo>
                    <a:lnTo>
                      <a:pt x="773" y="1098"/>
                    </a:lnTo>
                    <a:lnTo>
                      <a:pt x="788" y="1098"/>
                    </a:lnTo>
                    <a:lnTo>
                      <a:pt x="804" y="1098"/>
                    </a:lnTo>
                    <a:lnTo>
                      <a:pt x="818" y="1096"/>
                    </a:lnTo>
                    <a:lnTo>
                      <a:pt x="834" y="1095"/>
                    </a:lnTo>
                    <a:lnTo>
                      <a:pt x="848" y="1093"/>
                    </a:lnTo>
                    <a:lnTo>
                      <a:pt x="864" y="1092"/>
                    </a:lnTo>
                    <a:lnTo>
                      <a:pt x="879" y="1091"/>
                    </a:lnTo>
                    <a:lnTo>
                      <a:pt x="893" y="1089"/>
                    </a:lnTo>
                    <a:lnTo>
                      <a:pt x="909" y="1087"/>
                    </a:lnTo>
                    <a:lnTo>
                      <a:pt x="924" y="1085"/>
                    </a:lnTo>
                    <a:lnTo>
                      <a:pt x="938" y="1082"/>
                    </a:lnTo>
                    <a:lnTo>
                      <a:pt x="953" y="1080"/>
                    </a:lnTo>
                    <a:lnTo>
                      <a:pt x="967" y="1076"/>
                    </a:lnTo>
                    <a:lnTo>
                      <a:pt x="982" y="1074"/>
                    </a:lnTo>
                    <a:lnTo>
                      <a:pt x="996" y="1070"/>
                    </a:lnTo>
                    <a:lnTo>
                      <a:pt x="1010" y="1068"/>
                    </a:lnTo>
                    <a:lnTo>
                      <a:pt x="1024" y="1064"/>
                    </a:lnTo>
                    <a:lnTo>
                      <a:pt x="1039" y="1061"/>
                    </a:lnTo>
                    <a:lnTo>
                      <a:pt x="1052" y="1056"/>
                    </a:lnTo>
                    <a:lnTo>
                      <a:pt x="1065" y="1052"/>
                    </a:lnTo>
                    <a:lnTo>
                      <a:pt x="1079" y="1047"/>
                    </a:lnTo>
                    <a:lnTo>
                      <a:pt x="1092" y="1042"/>
                    </a:lnTo>
                    <a:lnTo>
                      <a:pt x="1104" y="1036"/>
                    </a:lnTo>
                    <a:lnTo>
                      <a:pt x="1117" y="1032"/>
                    </a:lnTo>
                    <a:lnTo>
                      <a:pt x="1131" y="1027"/>
                    </a:lnTo>
                    <a:lnTo>
                      <a:pt x="1143" y="1021"/>
                    </a:lnTo>
                    <a:lnTo>
                      <a:pt x="1155" y="1015"/>
                    </a:lnTo>
                    <a:lnTo>
                      <a:pt x="1167" y="1007"/>
                    </a:lnTo>
                    <a:lnTo>
                      <a:pt x="1178" y="1000"/>
                    </a:lnTo>
                    <a:lnTo>
                      <a:pt x="1190" y="994"/>
                    </a:lnTo>
                    <a:lnTo>
                      <a:pt x="1201" y="987"/>
                    </a:lnTo>
                    <a:lnTo>
                      <a:pt x="1212" y="979"/>
                    </a:lnTo>
                    <a:lnTo>
                      <a:pt x="1223" y="971"/>
                    </a:lnTo>
                    <a:lnTo>
                      <a:pt x="1234" y="964"/>
                    </a:lnTo>
                    <a:lnTo>
                      <a:pt x="1243" y="954"/>
                    </a:lnTo>
                    <a:lnTo>
                      <a:pt x="1253" y="946"/>
                    </a:lnTo>
                    <a:lnTo>
                      <a:pt x="1263" y="937"/>
                    </a:lnTo>
                    <a:lnTo>
                      <a:pt x="1272" y="927"/>
                    </a:lnTo>
                    <a:lnTo>
                      <a:pt x="1281" y="918"/>
                    </a:lnTo>
                    <a:lnTo>
                      <a:pt x="1291" y="908"/>
                    </a:lnTo>
                    <a:lnTo>
                      <a:pt x="1299" y="897"/>
                    </a:lnTo>
                    <a:lnTo>
                      <a:pt x="1309" y="887"/>
                    </a:lnTo>
                    <a:lnTo>
                      <a:pt x="1315" y="875"/>
                    </a:lnTo>
                    <a:lnTo>
                      <a:pt x="1323" y="864"/>
                    </a:lnTo>
                    <a:lnTo>
                      <a:pt x="1331" y="852"/>
                    </a:lnTo>
                    <a:lnTo>
                      <a:pt x="1338" y="840"/>
                    </a:lnTo>
                    <a:lnTo>
                      <a:pt x="1344" y="827"/>
                    </a:lnTo>
                    <a:lnTo>
                      <a:pt x="1351" y="815"/>
                    </a:lnTo>
                    <a:lnTo>
                      <a:pt x="1356" y="801"/>
                    </a:lnTo>
                    <a:lnTo>
                      <a:pt x="1362" y="788"/>
                    </a:lnTo>
                    <a:lnTo>
                      <a:pt x="1367" y="773"/>
                    </a:lnTo>
                    <a:lnTo>
                      <a:pt x="1372" y="759"/>
                    </a:lnTo>
                    <a:lnTo>
                      <a:pt x="1377" y="744"/>
                    </a:lnTo>
                    <a:lnTo>
                      <a:pt x="1382" y="730"/>
                    </a:lnTo>
                    <a:lnTo>
                      <a:pt x="1384" y="713"/>
                    </a:lnTo>
                    <a:lnTo>
                      <a:pt x="1388" y="697"/>
                    </a:lnTo>
                    <a:lnTo>
                      <a:pt x="1390" y="681"/>
                    </a:lnTo>
                    <a:lnTo>
                      <a:pt x="1394" y="664"/>
                    </a:lnTo>
                    <a:lnTo>
                      <a:pt x="1395" y="647"/>
                    </a:lnTo>
                    <a:lnTo>
                      <a:pt x="1397" y="630"/>
                    </a:lnTo>
                    <a:lnTo>
                      <a:pt x="1399" y="613"/>
                    </a:lnTo>
                    <a:lnTo>
                      <a:pt x="1400" y="598"/>
                    </a:lnTo>
                    <a:lnTo>
                      <a:pt x="1400" y="582"/>
                    </a:lnTo>
                    <a:lnTo>
                      <a:pt x="1400" y="567"/>
                    </a:lnTo>
                    <a:lnTo>
                      <a:pt x="1399" y="553"/>
                    </a:lnTo>
                    <a:lnTo>
                      <a:pt x="1399" y="540"/>
                    </a:lnTo>
                    <a:lnTo>
                      <a:pt x="1396" y="524"/>
                    </a:lnTo>
                    <a:lnTo>
                      <a:pt x="1395" y="510"/>
                    </a:lnTo>
                    <a:lnTo>
                      <a:pt x="1394" y="497"/>
                    </a:lnTo>
                    <a:lnTo>
                      <a:pt x="1392" y="485"/>
                    </a:lnTo>
                    <a:lnTo>
                      <a:pt x="1389" y="472"/>
                    </a:lnTo>
                    <a:lnTo>
                      <a:pt x="1386" y="460"/>
                    </a:lnTo>
                    <a:lnTo>
                      <a:pt x="1384" y="447"/>
                    </a:lnTo>
                    <a:lnTo>
                      <a:pt x="1382" y="437"/>
                    </a:lnTo>
                    <a:lnTo>
                      <a:pt x="1377" y="426"/>
                    </a:lnTo>
                    <a:lnTo>
                      <a:pt x="1373" y="415"/>
                    </a:lnTo>
                    <a:lnTo>
                      <a:pt x="1369" y="404"/>
                    </a:lnTo>
                    <a:lnTo>
                      <a:pt x="1366" y="394"/>
                    </a:lnTo>
                    <a:lnTo>
                      <a:pt x="1361" y="383"/>
                    </a:lnTo>
                    <a:lnTo>
                      <a:pt x="1357" y="373"/>
                    </a:lnTo>
                    <a:lnTo>
                      <a:pt x="1352" y="364"/>
                    </a:lnTo>
                    <a:lnTo>
                      <a:pt x="1348" y="355"/>
                    </a:lnTo>
                    <a:lnTo>
                      <a:pt x="1343" y="346"/>
                    </a:lnTo>
                    <a:lnTo>
                      <a:pt x="1338" y="337"/>
                    </a:lnTo>
                    <a:lnTo>
                      <a:pt x="1332" y="329"/>
                    </a:lnTo>
                    <a:lnTo>
                      <a:pt x="1327" y="321"/>
                    </a:lnTo>
                    <a:lnTo>
                      <a:pt x="1321" y="313"/>
                    </a:lnTo>
                    <a:lnTo>
                      <a:pt x="1316" y="306"/>
                    </a:lnTo>
                    <a:lnTo>
                      <a:pt x="1310" y="298"/>
                    </a:lnTo>
                    <a:lnTo>
                      <a:pt x="1305" y="292"/>
                    </a:lnTo>
                    <a:lnTo>
                      <a:pt x="1298" y="285"/>
                    </a:lnTo>
                    <a:lnTo>
                      <a:pt x="1292" y="279"/>
                    </a:lnTo>
                    <a:lnTo>
                      <a:pt x="1286" y="272"/>
                    </a:lnTo>
                    <a:lnTo>
                      <a:pt x="1281" y="266"/>
                    </a:lnTo>
                    <a:lnTo>
                      <a:pt x="1275" y="260"/>
                    </a:lnTo>
                    <a:lnTo>
                      <a:pt x="1269" y="255"/>
                    </a:lnTo>
                    <a:lnTo>
                      <a:pt x="1263" y="250"/>
                    </a:lnTo>
                    <a:lnTo>
                      <a:pt x="1257" y="245"/>
                    </a:lnTo>
                    <a:lnTo>
                      <a:pt x="1251" y="239"/>
                    </a:lnTo>
                    <a:lnTo>
                      <a:pt x="1245" y="234"/>
                    </a:lnTo>
                    <a:lnTo>
                      <a:pt x="1239" y="229"/>
                    </a:lnTo>
                    <a:lnTo>
                      <a:pt x="1233" y="226"/>
                    </a:lnTo>
                    <a:lnTo>
                      <a:pt x="1226" y="221"/>
                    </a:lnTo>
                    <a:lnTo>
                      <a:pt x="1222" y="217"/>
                    </a:lnTo>
                    <a:lnTo>
                      <a:pt x="1216" y="214"/>
                    </a:lnTo>
                    <a:lnTo>
                      <a:pt x="1211" y="211"/>
                    </a:lnTo>
                    <a:lnTo>
                      <a:pt x="1205" y="206"/>
                    </a:lnTo>
                    <a:lnTo>
                      <a:pt x="1200" y="204"/>
                    </a:lnTo>
                    <a:lnTo>
                      <a:pt x="1195" y="200"/>
                    </a:lnTo>
                    <a:lnTo>
                      <a:pt x="1190" y="198"/>
                    </a:lnTo>
                    <a:lnTo>
                      <a:pt x="1184" y="194"/>
                    </a:lnTo>
                    <a:lnTo>
                      <a:pt x="1180" y="193"/>
                    </a:lnTo>
                    <a:lnTo>
                      <a:pt x="1176" y="189"/>
                    </a:lnTo>
                    <a:lnTo>
                      <a:pt x="1172" y="188"/>
                    </a:lnTo>
                    <a:lnTo>
                      <a:pt x="1167" y="186"/>
                    </a:lnTo>
                    <a:lnTo>
                      <a:pt x="1163" y="183"/>
                    </a:lnTo>
                    <a:lnTo>
                      <a:pt x="1161" y="182"/>
                    </a:lnTo>
                    <a:lnTo>
                      <a:pt x="1157" y="181"/>
                    </a:lnTo>
                    <a:lnTo>
                      <a:pt x="1155" y="178"/>
                    </a:lnTo>
                    <a:lnTo>
                      <a:pt x="1151" y="177"/>
                    </a:lnTo>
                    <a:lnTo>
                      <a:pt x="1150" y="176"/>
                    </a:lnTo>
                    <a:lnTo>
                      <a:pt x="1148" y="176"/>
                    </a:lnTo>
                    <a:lnTo>
                      <a:pt x="1143" y="172"/>
                    </a:lnTo>
                    <a:lnTo>
                      <a:pt x="1138" y="170"/>
                    </a:lnTo>
                    <a:lnTo>
                      <a:pt x="1133" y="167"/>
                    </a:lnTo>
                    <a:lnTo>
                      <a:pt x="1127" y="165"/>
                    </a:lnTo>
                    <a:lnTo>
                      <a:pt x="1123" y="164"/>
                    </a:lnTo>
                    <a:lnTo>
                      <a:pt x="1121" y="163"/>
                    </a:lnTo>
                    <a:lnTo>
                      <a:pt x="1117" y="161"/>
                    </a:lnTo>
                    <a:lnTo>
                      <a:pt x="1115" y="160"/>
                    </a:lnTo>
                    <a:lnTo>
                      <a:pt x="1111" y="159"/>
                    </a:lnTo>
                    <a:lnTo>
                      <a:pt x="1108" y="158"/>
                    </a:lnTo>
                    <a:lnTo>
                      <a:pt x="1104" y="157"/>
                    </a:lnTo>
                    <a:lnTo>
                      <a:pt x="1102" y="155"/>
                    </a:lnTo>
                    <a:lnTo>
                      <a:pt x="1097" y="153"/>
                    </a:lnTo>
                    <a:lnTo>
                      <a:pt x="1093" y="152"/>
                    </a:lnTo>
                    <a:lnTo>
                      <a:pt x="1090" y="151"/>
                    </a:lnTo>
                    <a:lnTo>
                      <a:pt x="1086" y="149"/>
                    </a:lnTo>
                    <a:lnTo>
                      <a:pt x="1082" y="148"/>
                    </a:lnTo>
                    <a:lnTo>
                      <a:pt x="1079" y="147"/>
                    </a:lnTo>
                    <a:lnTo>
                      <a:pt x="1074" y="146"/>
                    </a:lnTo>
                    <a:lnTo>
                      <a:pt x="1070" y="144"/>
                    </a:lnTo>
                    <a:lnTo>
                      <a:pt x="1067" y="143"/>
                    </a:lnTo>
                    <a:lnTo>
                      <a:pt x="1063" y="142"/>
                    </a:lnTo>
                    <a:lnTo>
                      <a:pt x="1058" y="141"/>
                    </a:lnTo>
                    <a:lnTo>
                      <a:pt x="1054" y="140"/>
                    </a:lnTo>
                    <a:lnTo>
                      <a:pt x="1050" y="138"/>
                    </a:lnTo>
                    <a:lnTo>
                      <a:pt x="1046" y="137"/>
                    </a:lnTo>
                    <a:lnTo>
                      <a:pt x="1042" y="136"/>
                    </a:lnTo>
                    <a:lnTo>
                      <a:pt x="1037" y="135"/>
                    </a:lnTo>
                    <a:lnTo>
                      <a:pt x="1033" y="134"/>
                    </a:lnTo>
                    <a:lnTo>
                      <a:pt x="1029" y="132"/>
                    </a:lnTo>
                    <a:lnTo>
                      <a:pt x="1024" y="131"/>
                    </a:lnTo>
                    <a:lnTo>
                      <a:pt x="1020" y="130"/>
                    </a:lnTo>
                    <a:lnTo>
                      <a:pt x="1016" y="129"/>
                    </a:lnTo>
                    <a:lnTo>
                      <a:pt x="1011" y="127"/>
                    </a:lnTo>
                    <a:lnTo>
                      <a:pt x="1007" y="126"/>
                    </a:lnTo>
                    <a:lnTo>
                      <a:pt x="1002" y="125"/>
                    </a:lnTo>
                    <a:lnTo>
                      <a:pt x="997" y="124"/>
                    </a:lnTo>
                    <a:lnTo>
                      <a:pt x="994" y="123"/>
                    </a:lnTo>
                    <a:lnTo>
                      <a:pt x="989" y="121"/>
                    </a:lnTo>
                    <a:lnTo>
                      <a:pt x="985" y="120"/>
                    </a:lnTo>
                    <a:lnTo>
                      <a:pt x="980" y="119"/>
                    </a:lnTo>
                    <a:lnTo>
                      <a:pt x="977" y="118"/>
                    </a:lnTo>
                    <a:lnTo>
                      <a:pt x="973" y="117"/>
                    </a:lnTo>
                    <a:lnTo>
                      <a:pt x="968" y="117"/>
                    </a:lnTo>
                    <a:lnTo>
                      <a:pt x="965" y="114"/>
                    </a:lnTo>
                    <a:lnTo>
                      <a:pt x="961" y="114"/>
                    </a:lnTo>
                    <a:lnTo>
                      <a:pt x="956" y="112"/>
                    </a:lnTo>
                    <a:lnTo>
                      <a:pt x="953" y="112"/>
                    </a:lnTo>
                    <a:lnTo>
                      <a:pt x="948" y="111"/>
                    </a:lnTo>
                    <a:lnTo>
                      <a:pt x="944" y="111"/>
                    </a:lnTo>
                    <a:lnTo>
                      <a:pt x="939" y="109"/>
                    </a:lnTo>
                    <a:lnTo>
                      <a:pt x="937" y="108"/>
                    </a:lnTo>
                    <a:lnTo>
                      <a:pt x="932" y="107"/>
                    </a:lnTo>
                    <a:lnTo>
                      <a:pt x="928" y="107"/>
                    </a:lnTo>
                    <a:lnTo>
                      <a:pt x="925" y="106"/>
                    </a:lnTo>
                    <a:lnTo>
                      <a:pt x="921" y="106"/>
                    </a:lnTo>
                    <a:lnTo>
                      <a:pt x="917" y="104"/>
                    </a:lnTo>
                    <a:lnTo>
                      <a:pt x="915" y="104"/>
                    </a:lnTo>
                    <a:lnTo>
                      <a:pt x="911" y="103"/>
                    </a:lnTo>
                    <a:lnTo>
                      <a:pt x="908" y="103"/>
                    </a:lnTo>
                    <a:lnTo>
                      <a:pt x="904" y="102"/>
                    </a:lnTo>
                    <a:lnTo>
                      <a:pt x="901" y="102"/>
                    </a:lnTo>
                    <a:lnTo>
                      <a:pt x="897" y="101"/>
                    </a:lnTo>
                    <a:lnTo>
                      <a:pt x="893" y="100"/>
                    </a:lnTo>
                    <a:lnTo>
                      <a:pt x="888" y="98"/>
                    </a:lnTo>
                    <a:lnTo>
                      <a:pt x="882" y="98"/>
                    </a:lnTo>
                    <a:lnTo>
                      <a:pt x="876" y="97"/>
                    </a:lnTo>
                    <a:lnTo>
                      <a:pt x="871" y="97"/>
                    </a:lnTo>
                    <a:lnTo>
                      <a:pt x="868" y="96"/>
                    </a:lnTo>
                    <a:lnTo>
                      <a:pt x="865" y="96"/>
                    </a:lnTo>
                    <a:lnTo>
                      <a:pt x="862" y="95"/>
                    </a:lnTo>
                    <a:lnTo>
                      <a:pt x="858" y="95"/>
                    </a:lnTo>
                    <a:lnTo>
                      <a:pt x="854" y="95"/>
                    </a:lnTo>
                    <a:lnTo>
                      <a:pt x="851" y="95"/>
                    </a:lnTo>
                    <a:lnTo>
                      <a:pt x="847" y="94"/>
                    </a:lnTo>
                    <a:lnTo>
                      <a:pt x="844" y="94"/>
                    </a:lnTo>
                    <a:lnTo>
                      <a:pt x="839" y="94"/>
                    </a:lnTo>
                    <a:lnTo>
                      <a:pt x="835" y="92"/>
                    </a:lnTo>
                    <a:lnTo>
                      <a:pt x="831" y="92"/>
                    </a:lnTo>
                    <a:lnTo>
                      <a:pt x="828" y="92"/>
                    </a:lnTo>
                    <a:lnTo>
                      <a:pt x="823" y="91"/>
                    </a:lnTo>
                    <a:lnTo>
                      <a:pt x="819" y="91"/>
                    </a:lnTo>
                    <a:lnTo>
                      <a:pt x="814" y="91"/>
                    </a:lnTo>
                    <a:lnTo>
                      <a:pt x="810" y="91"/>
                    </a:lnTo>
                    <a:lnTo>
                      <a:pt x="805" y="91"/>
                    </a:lnTo>
                    <a:lnTo>
                      <a:pt x="800" y="90"/>
                    </a:lnTo>
                    <a:lnTo>
                      <a:pt x="795" y="90"/>
                    </a:lnTo>
                    <a:lnTo>
                      <a:pt x="790" y="90"/>
                    </a:lnTo>
                    <a:lnTo>
                      <a:pt x="785" y="90"/>
                    </a:lnTo>
                    <a:lnTo>
                      <a:pt x="779" y="90"/>
                    </a:lnTo>
                    <a:lnTo>
                      <a:pt x="774" y="90"/>
                    </a:lnTo>
                    <a:lnTo>
                      <a:pt x="768" y="90"/>
                    </a:lnTo>
                    <a:lnTo>
                      <a:pt x="762" y="90"/>
                    </a:lnTo>
                    <a:lnTo>
                      <a:pt x="758" y="90"/>
                    </a:lnTo>
                    <a:lnTo>
                      <a:pt x="751" y="90"/>
                    </a:lnTo>
                    <a:lnTo>
                      <a:pt x="747" y="90"/>
                    </a:lnTo>
                    <a:lnTo>
                      <a:pt x="741" y="90"/>
                    </a:lnTo>
                    <a:lnTo>
                      <a:pt x="735" y="90"/>
                    </a:lnTo>
                    <a:lnTo>
                      <a:pt x="728" y="91"/>
                    </a:lnTo>
                    <a:lnTo>
                      <a:pt x="722" y="91"/>
                    </a:lnTo>
                    <a:lnTo>
                      <a:pt x="716" y="91"/>
                    </a:lnTo>
                    <a:lnTo>
                      <a:pt x="710" y="91"/>
                    </a:lnTo>
                    <a:lnTo>
                      <a:pt x="703" y="92"/>
                    </a:lnTo>
                    <a:lnTo>
                      <a:pt x="697" y="92"/>
                    </a:lnTo>
                    <a:lnTo>
                      <a:pt x="690" y="92"/>
                    </a:lnTo>
                    <a:lnTo>
                      <a:pt x="684" y="94"/>
                    </a:lnTo>
                    <a:lnTo>
                      <a:pt x="678" y="95"/>
                    </a:lnTo>
                    <a:lnTo>
                      <a:pt x="670" y="95"/>
                    </a:lnTo>
                    <a:lnTo>
                      <a:pt x="663" y="95"/>
                    </a:lnTo>
                    <a:lnTo>
                      <a:pt x="656" y="96"/>
                    </a:lnTo>
                    <a:lnTo>
                      <a:pt x="648" y="97"/>
                    </a:lnTo>
                    <a:lnTo>
                      <a:pt x="642" y="98"/>
                    </a:lnTo>
                    <a:lnTo>
                      <a:pt x="634" y="100"/>
                    </a:lnTo>
                    <a:lnTo>
                      <a:pt x="627" y="101"/>
                    </a:lnTo>
                    <a:lnTo>
                      <a:pt x="619" y="102"/>
                    </a:lnTo>
                    <a:lnTo>
                      <a:pt x="612" y="103"/>
                    </a:lnTo>
                    <a:lnTo>
                      <a:pt x="627" y="8"/>
                    </a:lnTo>
                    <a:lnTo>
                      <a:pt x="632" y="6"/>
                    </a:lnTo>
                    <a:lnTo>
                      <a:pt x="638" y="6"/>
                    </a:lnTo>
                    <a:lnTo>
                      <a:pt x="642" y="5"/>
                    </a:lnTo>
                    <a:lnTo>
                      <a:pt x="648" y="5"/>
                    </a:lnTo>
                    <a:lnTo>
                      <a:pt x="655" y="4"/>
                    </a:lnTo>
                    <a:lnTo>
                      <a:pt x="662" y="4"/>
                    </a:lnTo>
                    <a:lnTo>
                      <a:pt x="668" y="3"/>
                    </a:lnTo>
                    <a:lnTo>
                      <a:pt x="676" y="3"/>
                    </a:lnTo>
                    <a:lnTo>
                      <a:pt x="682" y="3"/>
                    </a:lnTo>
                    <a:lnTo>
                      <a:pt x="690" y="3"/>
                    </a:lnTo>
                    <a:lnTo>
                      <a:pt x="698" y="1"/>
                    </a:lnTo>
                    <a:lnTo>
                      <a:pt x="707" y="1"/>
                    </a:lnTo>
                    <a:lnTo>
                      <a:pt x="714" y="1"/>
                    </a:lnTo>
                    <a:lnTo>
                      <a:pt x="722" y="0"/>
                    </a:lnTo>
                    <a:lnTo>
                      <a:pt x="731" y="0"/>
                    </a:lnTo>
                    <a:lnTo>
                      <a:pt x="741" y="0"/>
                    </a:lnTo>
                    <a:lnTo>
                      <a:pt x="749" y="0"/>
                    </a:lnTo>
                    <a:lnTo>
                      <a:pt x="758" y="0"/>
                    </a:lnTo>
                    <a:lnTo>
                      <a:pt x="767" y="0"/>
                    </a:lnTo>
                    <a:lnTo>
                      <a:pt x="776" y="0"/>
                    </a:lnTo>
                    <a:lnTo>
                      <a:pt x="785" y="0"/>
                    </a:lnTo>
                    <a:lnTo>
                      <a:pt x="795" y="0"/>
                    </a:lnTo>
                    <a:lnTo>
                      <a:pt x="805" y="0"/>
                    </a:lnTo>
                    <a:lnTo>
                      <a:pt x="816" y="0"/>
                    </a:lnTo>
                    <a:lnTo>
                      <a:pt x="825" y="0"/>
                    </a:lnTo>
                    <a:lnTo>
                      <a:pt x="835" y="1"/>
                    </a:lnTo>
                    <a:lnTo>
                      <a:pt x="846" y="1"/>
                    </a:lnTo>
                    <a:lnTo>
                      <a:pt x="856" y="3"/>
                    </a:lnTo>
                    <a:lnTo>
                      <a:pt x="867" y="3"/>
                    </a:lnTo>
                    <a:lnTo>
                      <a:pt x="877" y="4"/>
                    </a:lnTo>
                    <a:lnTo>
                      <a:pt x="888" y="5"/>
                    </a:lnTo>
                    <a:lnTo>
                      <a:pt x="899" y="6"/>
                    </a:lnTo>
                    <a:lnTo>
                      <a:pt x="910" y="8"/>
                    </a:lnTo>
                    <a:lnTo>
                      <a:pt x="921" y="9"/>
                    </a:lnTo>
                    <a:lnTo>
                      <a:pt x="932" y="10"/>
                    </a:lnTo>
                    <a:lnTo>
                      <a:pt x="943" y="11"/>
                    </a:lnTo>
                    <a:lnTo>
                      <a:pt x="955" y="14"/>
                    </a:lnTo>
                    <a:lnTo>
                      <a:pt x="966" y="15"/>
                    </a:lnTo>
                    <a:lnTo>
                      <a:pt x="978" y="17"/>
                    </a:lnTo>
                    <a:lnTo>
                      <a:pt x="989" y="20"/>
                    </a:lnTo>
                    <a:lnTo>
                      <a:pt x="1001" y="21"/>
                    </a:lnTo>
                    <a:lnTo>
                      <a:pt x="1012" y="23"/>
                    </a:lnTo>
                    <a:lnTo>
                      <a:pt x="1024" y="26"/>
                    </a:lnTo>
                    <a:lnTo>
                      <a:pt x="1035" y="28"/>
                    </a:lnTo>
                    <a:lnTo>
                      <a:pt x="1047" y="32"/>
                    </a:lnTo>
                    <a:lnTo>
                      <a:pt x="1059" y="34"/>
                    </a:lnTo>
                    <a:lnTo>
                      <a:pt x="1070" y="38"/>
                    </a:lnTo>
                    <a:lnTo>
                      <a:pt x="1082" y="41"/>
                    </a:lnTo>
                    <a:lnTo>
                      <a:pt x="1094" y="45"/>
                    </a:lnTo>
                    <a:lnTo>
                      <a:pt x="1105" y="49"/>
                    </a:lnTo>
                    <a:lnTo>
                      <a:pt x="1117" y="52"/>
                    </a:lnTo>
                    <a:lnTo>
                      <a:pt x="1130" y="56"/>
                    </a:lnTo>
                    <a:lnTo>
                      <a:pt x="1142" y="61"/>
                    </a:lnTo>
                    <a:lnTo>
                      <a:pt x="1154" y="64"/>
                    </a:lnTo>
                    <a:lnTo>
                      <a:pt x="1166" y="69"/>
                    </a:lnTo>
                    <a:lnTo>
                      <a:pt x="1178" y="74"/>
                    </a:lnTo>
                    <a:lnTo>
                      <a:pt x="1189" y="79"/>
                    </a:lnTo>
                    <a:lnTo>
                      <a:pt x="1201" y="84"/>
                    </a:lnTo>
                    <a:lnTo>
                      <a:pt x="1213" y="90"/>
                    </a:lnTo>
                    <a:lnTo>
                      <a:pt x="1224" y="96"/>
                    </a:lnTo>
                    <a:lnTo>
                      <a:pt x="1236" y="102"/>
                    </a:lnTo>
                    <a:lnTo>
                      <a:pt x="1248" y="108"/>
                    </a:lnTo>
                    <a:lnTo>
                      <a:pt x="1259" y="114"/>
                    </a:lnTo>
                    <a:lnTo>
                      <a:pt x="1271" y="121"/>
                    </a:lnTo>
                    <a:lnTo>
                      <a:pt x="1282" y="129"/>
                    </a:lnTo>
                    <a:lnTo>
                      <a:pt x="1293" y="135"/>
                    </a:lnTo>
                    <a:lnTo>
                      <a:pt x="1304" y="142"/>
                    </a:lnTo>
                    <a:lnTo>
                      <a:pt x="1315" y="151"/>
                    </a:lnTo>
                    <a:lnTo>
                      <a:pt x="1325" y="158"/>
                    </a:lnTo>
                    <a:lnTo>
                      <a:pt x="1334" y="166"/>
                    </a:lnTo>
                    <a:lnTo>
                      <a:pt x="1344" y="175"/>
                    </a:lnTo>
                    <a:lnTo>
                      <a:pt x="1354" y="183"/>
                    </a:lnTo>
                    <a:lnTo>
                      <a:pt x="1362" y="192"/>
                    </a:lnTo>
                    <a:lnTo>
                      <a:pt x="1371" y="200"/>
                    </a:lnTo>
                    <a:lnTo>
                      <a:pt x="1379" y="210"/>
                    </a:lnTo>
                    <a:lnTo>
                      <a:pt x="1388" y="220"/>
                    </a:lnTo>
                    <a:lnTo>
                      <a:pt x="1395" y="228"/>
                    </a:lnTo>
                    <a:lnTo>
                      <a:pt x="1403" y="239"/>
                    </a:lnTo>
                    <a:lnTo>
                      <a:pt x="1411" y="249"/>
                    </a:lnTo>
                    <a:lnTo>
                      <a:pt x="1418" y="258"/>
                    </a:lnTo>
                    <a:lnTo>
                      <a:pt x="1424" y="268"/>
                    </a:lnTo>
                    <a:lnTo>
                      <a:pt x="1430" y="279"/>
                    </a:lnTo>
                    <a:lnTo>
                      <a:pt x="1436" y="290"/>
                    </a:lnTo>
                    <a:lnTo>
                      <a:pt x="1442" y="301"/>
                    </a:lnTo>
                    <a:lnTo>
                      <a:pt x="1448" y="312"/>
                    </a:lnTo>
                    <a:lnTo>
                      <a:pt x="1453" y="323"/>
                    </a:lnTo>
                    <a:lnTo>
                      <a:pt x="1458" y="334"/>
                    </a:lnTo>
                    <a:lnTo>
                      <a:pt x="1464" y="346"/>
                    </a:lnTo>
                    <a:lnTo>
                      <a:pt x="1468" y="357"/>
                    </a:lnTo>
                    <a:lnTo>
                      <a:pt x="1472" y="367"/>
                    </a:lnTo>
                    <a:lnTo>
                      <a:pt x="1476" y="380"/>
                    </a:lnTo>
                    <a:lnTo>
                      <a:pt x="1481" y="392"/>
                    </a:lnTo>
                    <a:lnTo>
                      <a:pt x="1483" y="403"/>
                    </a:lnTo>
                    <a:lnTo>
                      <a:pt x="1487" y="415"/>
                    </a:lnTo>
                    <a:lnTo>
                      <a:pt x="1491" y="427"/>
                    </a:lnTo>
                    <a:lnTo>
                      <a:pt x="1494" y="439"/>
                    </a:lnTo>
                    <a:lnTo>
                      <a:pt x="1497" y="451"/>
                    </a:lnTo>
                    <a:lnTo>
                      <a:pt x="1498" y="463"/>
                    </a:lnTo>
                    <a:lnTo>
                      <a:pt x="1500" y="475"/>
                    </a:lnTo>
                    <a:lnTo>
                      <a:pt x="1503" y="487"/>
                    </a:lnTo>
                    <a:lnTo>
                      <a:pt x="1504" y="500"/>
                    </a:lnTo>
                    <a:lnTo>
                      <a:pt x="1505" y="512"/>
                    </a:lnTo>
                    <a:lnTo>
                      <a:pt x="1506" y="524"/>
                    </a:lnTo>
                    <a:lnTo>
                      <a:pt x="1508" y="536"/>
                    </a:lnTo>
                    <a:lnTo>
                      <a:pt x="1508" y="548"/>
                    </a:lnTo>
                    <a:lnTo>
                      <a:pt x="1509" y="560"/>
                    </a:lnTo>
                    <a:lnTo>
                      <a:pt x="1509" y="572"/>
                    </a:lnTo>
                    <a:lnTo>
                      <a:pt x="1509" y="586"/>
                    </a:lnTo>
                    <a:lnTo>
                      <a:pt x="1509" y="596"/>
                    </a:lnTo>
                    <a:lnTo>
                      <a:pt x="1509" y="610"/>
                    </a:lnTo>
                    <a:lnTo>
                      <a:pt x="1508" y="622"/>
                    </a:lnTo>
                    <a:lnTo>
                      <a:pt x="1508" y="634"/>
                    </a:lnTo>
                    <a:lnTo>
                      <a:pt x="1506" y="646"/>
                    </a:lnTo>
                    <a:lnTo>
                      <a:pt x="1505" y="658"/>
                    </a:lnTo>
                    <a:lnTo>
                      <a:pt x="1503" y="670"/>
                    </a:lnTo>
                    <a:lnTo>
                      <a:pt x="1503" y="683"/>
                    </a:lnTo>
                    <a:lnTo>
                      <a:pt x="1500" y="693"/>
                    </a:lnTo>
                    <a:lnTo>
                      <a:pt x="1498" y="706"/>
                    </a:lnTo>
                    <a:lnTo>
                      <a:pt x="1495" y="718"/>
                    </a:lnTo>
                    <a:lnTo>
                      <a:pt x="1493" y="730"/>
                    </a:lnTo>
                    <a:lnTo>
                      <a:pt x="1491" y="741"/>
                    </a:lnTo>
                    <a:lnTo>
                      <a:pt x="1488" y="753"/>
                    </a:lnTo>
                    <a:lnTo>
                      <a:pt x="1485" y="764"/>
                    </a:lnTo>
                    <a:lnTo>
                      <a:pt x="1482" y="776"/>
                    </a:lnTo>
                    <a:lnTo>
                      <a:pt x="1478" y="787"/>
                    </a:lnTo>
                    <a:lnTo>
                      <a:pt x="1475" y="798"/>
                    </a:lnTo>
                    <a:lnTo>
                      <a:pt x="1471" y="809"/>
                    </a:lnTo>
                    <a:lnTo>
                      <a:pt x="1468" y="819"/>
                    </a:lnTo>
                    <a:lnTo>
                      <a:pt x="1463" y="829"/>
                    </a:lnTo>
                    <a:lnTo>
                      <a:pt x="1458" y="840"/>
                    </a:lnTo>
                    <a:lnTo>
                      <a:pt x="1453" y="851"/>
                    </a:lnTo>
                    <a:lnTo>
                      <a:pt x="1448" y="862"/>
                    </a:lnTo>
                    <a:lnTo>
                      <a:pt x="1443" y="872"/>
                    </a:lnTo>
                    <a:lnTo>
                      <a:pt x="1437" y="882"/>
                    </a:lnTo>
                    <a:lnTo>
                      <a:pt x="1432" y="892"/>
                    </a:lnTo>
                    <a:lnTo>
                      <a:pt x="1426" y="903"/>
                    </a:lnTo>
                    <a:lnTo>
                      <a:pt x="1420" y="914"/>
                    </a:lnTo>
                    <a:lnTo>
                      <a:pt x="1413" y="924"/>
                    </a:lnTo>
                    <a:lnTo>
                      <a:pt x="1407" y="933"/>
                    </a:lnTo>
                    <a:lnTo>
                      <a:pt x="1400" y="944"/>
                    </a:lnTo>
                    <a:lnTo>
                      <a:pt x="1392" y="954"/>
                    </a:lnTo>
                    <a:lnTo>
                      <a:pt x="1385" y="964"/>
                    </a:lnTo>
                    <a:lnTo>
                      <a:pt x="1378" y="973"/>
                    </a:lnTo>
                    <a:lnTo>
                      <a:pt x="1371" y="983"/>
                    </a:lnTo>
                    <a:lnTo>
                      <a:pt x="1362" y="993"/>
                    </a:lnTo>
                    <a:lnTo>
                      <a:pt x="1354" y="1002"/>
                    </a:lnTo>
                    <a:lnTo>
                      <a:pt x="1345" y="1012"/>
                    </a:lnTo>
                    <a:lnTo>
                      <a:pt x="1337" y="1021"/>
                    </a:lnTo>
                    <a:lnTo>
                      <a:pt x="1327" y="1030"/>
                    </a:lnTo>
                    <a:lnTo>
                      <a:pt x="1316" y="1039"/>
                    </a:lnTo>
                    <a:lnTo>
                      <a:pt x="1306" y="1047"/>
                    </a:lnTo>
                    <a:lnTo>
                      <a:pt x="1297" y="1057"/>
                    </a:lnTo>
                    <a:lnTo>
                      <a:pt x="1286" y="1064"/>
                    </a:lnTo>
                    <a:lnTo>
                      <a:pt x="1275" y="1073"/>
                    </a:lnTo>
                    <a:lnTo>
                      <a:pt x="1264" y="1081"/>
                    </a:lnTo>
                    <a:lnTo>
                      <a:pt x="1252" y="1090"/>
                    </a:lnTo>
                    <a:lnTo>
                      <a:pt x="1240" y="1097"/>
                    </a:lnTo>
                    <a:lnTo>
                      <a:pt x="1228" y="1104"/>
                    </a:lnTo>
                    <a:lnTo>
                      <a:pt x="1214" y="1113"/>
                    </a:lnTo>
                    <a:lnTo>
                      <a:pt x="1202" y="1120"/>
                    </a:lnTo>
                    <a:lnTo>
                      <a:pt x="1188" y="1127"/>
                    </a:lnTo>
                    <a:lnTo>
                      <a:pt x="1174" y="1133"/>
                    </a:lnTo>
                    <a:lnTo>
                      <a:pt x="1160" y="1139"/>
                    </a:lnTo>
                    <a:lnTo>
                      <a:pt x="1145" y="1147"/>
                    </a:lnTo>
                    <a:lnTo>
                      <a:pt x="1131" y="1152"/>
                    </a:lnTo>
                    <a:lnTo>
                      <a:pt x="1115" y="1158"/>
                    </a:lnTo>
                    <a:lnTo>
                      <a:pt x="1099" y="1164"/>
                    </a:lnTo>
                    <a:lnTo>
                      <a:pt x="1083" y="1170"/>
                    </a:lnTo>
                    <a:lnTo>
                      <a:pt x="1067" y="1173"/>
                    </a:lnTo>
                    <a:lnTo>
                      <a:pt x="1050" y="1179"/>
                    </a:lnTo>
                    <a:lnTo>
                      <a:pt x="1033" y="1183"/>
                    </a:lnTo>
                    <a:lnTo>
                      <a:pt x="1014" y="1188"/>
                    </a:lnTo>
                    <a:lnTo>
                      <a:pt x="996" y="1192"/>
                    </a:lnTo>
                    <a:lnTo>
                      <a:pt x="978" y="1195"/>
                    </a:lnTo>
                    <a:lnTo>
                      <a:pt x="959" y="1199"/>
                    </a:lnTo>
                    <a:lnTo>
                      <a:pt x="940" y="1202"/>
                    </a:lnTo>
                    <a:lnTo>
                      <a:pt x="920" y="1205"/>
                    </a:lnTo>
                    <a:lnTo>
                      <a:pt x="899" y="1207"/>
                    </a:lnTo>
                    <a:lnTo>
                      <a:pt x="879" y="1208"/>
                    </a:lnTo>
                    <a:lnTo>
                      <a:pt x="858" y="1211"/>
                    </a:lnTo>
                    <a:lnTo>
                      <a:pt x="836" y="1212"/>
                    </a:lnTo>
                    <a:lnTo>
                      <a:pt x="814" y="1215"/>
                    </a:lnTo>
                    <a:lnTo>
                      <a:pt x="791" y="1215"/>
                    </a:lnTo>
                    <a:lnTo>
                      <a:pt x="768" y="1216"/>
                    </a:lnTo>
                    <a:lnTo>
                      <a:pt x="745" y="1216"/>
                    </a:lnTo>
                    <a:lnTo>
                      <a:pt x="721" y="1216"/>
                    </a:lnTo>
                    <a:lnTo>
                      <a:pt x="697" y="1215"/>
                    </a:lnTo>
                    <a:lnTo>
                      <a:pt x="672" y="1215"/>
                    </a:lnTo>
                    <a:lnTo>
                      <a:pt x="646" y="1212"/>
                    </a:lnTo>
                    <a:lnTo>
                      <a:pt x="621" y="1211"/>
                    </a:lnTo>
                    <a:lnTo>
                      <a:pt x="594" y="1208"/>
                    </a:lnTo>
                    <a:lnTo>
                      <a:pt x="569" y="1206"/>
                    </a:lnTo>
                    <a:lnTo>
                      <a:pt x="541" y="1202"/>
                    </a:lnTo>
                    <a:lnTo>
                      <a:pt x="514" y="1199"/>
                    </a:lnTo>
                    <a:lnTo>
                      <a:pt x="489" y="1194"/>
                    </a:lnTo>
                    <a:lnTo>
                      <a:pt x="464" y="1190"/>
                    </a:lnTo>
                    <a:lnTo>
                      <a:pt x="440" y="1184"/>
                    </a:lnTo>
                    <a:lnTo>
                      <a:pt x="417" y="1178"/>
                    </a:lnTo>
                    <a:lnTo>
                      <a:pt x="395" y="1171"/>
                    </a:lnTo>
                    <a:lnTo>
                      <a:pt x="373" y="1164"/>
                    </a:lnTo>
                    <a:lnTo>
                      <a:pt x="352" y="1155"/>
                    </a:lnTo>
                    <a:lnTo>
                      <a:pt x="331" y="1147"/>
                    </a:lnTo>
                    <a:lnTo>
                      <a:pt x="312" y="1138"/>
                    </a:lnTo>
                    <a:lnTo>
                      <a:pt x="293" y="1129"/>
                    </a:lnTo>
                    <a:lnTo>
                      <a:pt x="274" y="1119"/>
                    </a:lnTo>
                    <a:lnTo>
                      <a:pt x="257" y="1109"/>
                    </a:lnTo>
                    <a:lnTo>
                      <a:pt x="240" y="1098"/>
                    </a:lnTo>
                    <a:lnTo>
                      <a:pt x="224" y="1087"/>
                    </a:lnTo>
                    <a:lnTo>
                      <a:pt x="207" y="1075"/>
                    </a:lnTo>
                    <a:lnTo>
                      <a:pt x="193" y="1063"/>
                    </a:lnTo>
                    <a:lnTo>
                      <a:pt x="178" y="1051"/>
                    </a:lnTo>
                    <a:lnTo>
                      <a:pt x="165" y="1039"/>
                    </a:lnTo>
                    <a:lnTo>
                      <a:pt x="152" y="1024"/>
                    </a:lnTo>
                    <a:lnTo>
                      <a:pt x="138" y="1012"/>
                    </a:lnTo>
                    <a:lnTo>
                      <a:pt x="126" y="998"/>
                    </a:lnTo>
                    <a:lnTo>
                      <a:pt x="115" y="984"/>
                    </a:lnTo>
                    <a:lnTo>
                      <a:pt x="104" y="970"/>
                    </a:lnTo>
                    <a:lnTo>
                      <a:pt x="95" y="954"/>
                    </a:lnTo>
                    <a:lnTo>
                      <a:pt x="85" y="939"/>
                    </a:lnTo>
                    <a:lnTo>
                      <a:pt x="75" y="925"/>
                    </a:lnTo>
                    <a:lnTo>
                      <a:pt x="67" y="908"/>
                    </a:lnTo>
                    <a:lnTo>
                      <a:pt x="58" y="893"/>
                    </a:lnTo>
                    <a:lnTo>
                      <a:pt x="51" y="878"/>
                    </a:lnTo>
                    <a:lnTo>
                      <a:pt x="45" y="862"/>
                    </a:lnTo>
                    <a:lnTo>
                      <a:pt x="38" y="845"/>
                    </a:lnTo>
                    <a:lnTo>
                      <a:pt x="32" y="828"/>
                    </a:lnTo>
                    <a:lnTo>
                      <a:pt x="27" y="812"/>
                    </a:lnTo>
                    <a:lnTo>
                      <a:pt x="22" y="795"/>
                    </a:lnTo>
                    <a:lnTo>
                      <a:pt x="17" y="778"/>
                    </a:lnTo>
                    <a:lnTo>
                      <a:pt x="14" y="761"/>
                    </a:lnTo>
                    <a:lnTo>
                      <a:pt x="10" y="744"/>
                    </a:lnTo>
                    <a:lnTo>
                      <a:pt x="8" y="729"/>
                    </a:lnTo>
                    <a:lnTo>
                      <a:pt x="5" y="710"/>
                    </a:lnTo>
                    <a:lnTo>
                      <a:pt x="3" y="693"/>
                    </a:lnTo>
                    <a:lnTo>
                      <a:pt x="1" y="676"/>
                    </a:lnTo>
                    <a:lnTo>
                      <a:pt x="0" y="660"/>
                    </a:lnTo>
                    <a:lnTo>
                      <a:pt x="0" y="641"/>
                    </a:lnTo>
                    <a:lnTo>
                      <a:pt x="0" y="624"/>
                    </a:lnTo>
                    <a:lnTo>
                      <a:pt x="0" y="607"/>
                    </a:lnTo>
                    <a:lnTo>
                      <a:pt x="1" y="590"/>
                    </a:lnTo>
                    <a:lnTo>
                      <a:pt x="3" y="573"/>
                    </a:lnTo>
                    <a:lnTo>
                      <a:pt x="5" y="556"/>
                    </a:lnTo>
                    <a:lnTo>
                      <a:pt x="6" y="540"/>
                    </a:lnTo>
                    <a:lnTo>
                      <a:pt x="9" y="523"/>
                    </a:lnTo>
                    <a:lnTo>
                      <a:pt x="11" y="506"/>
                    </a:lnTo>
                    <a:lnTo>
                      <a:pt x="15" y="490"/>
                    </a:lnTo>
                    <a:lnTo>
                      <a:pt x="18" y="473"/>
                    </a:lnTo>
                    <a:lnTo>
                      <a:pt x="23" y="457"/>
                    </a:lnTo>
                    <a:lnTo>
                      <a:pt x="27" y="441"/>
                    </a:lnTo>
                    <a:lnTo>
                      <a:pt x="32" y="424"/>
                    </a:lnTo>
                    <a:lnTo>
                      <a:pt x="37" y="409"/>
                    </a:lnTo>
                    <a:lnTo>
                      <a:pt x="43" y="394"/>
                    </a:lnTo>
                    <a:lnTo>
                      <a:pt x="47" y="378"/>
                    </a:lnTo>
                    <a:lnTo>
                      <a:pt x="54" y="364"/>
                    </a:lnTo>
                    <a:lnTo>
                      <a:pt x="61" y="349"/>
                    </a:lnTo>
                    <a:lnTo>
                      <a:pt x="68" y="336"/>
                    </a:lnTo>
                    <a:lnTo>
                      <a:pt x="72" y="325"/>
                    </a:lnTo>
                    <a:lnTo>
                      <a:pt x="77" y="315"/>
                    </a:lnTo>
                    <a:lnTo>
                      <a:pt x="81" y="306"/>
                    </a:lnTo>
                    <a:lnTo>
                      <a:pt x="87" y="297"/>
                    </a:lnTo>
                    <a:lnTo>
                      <a:pt x="92" y="287"/>
                    </a:lnTo>
                    <a:lnTo>
                      <a:pt x="98" y="279"/>
                    </a:lnTo>
                    <a:lnTo>
                      <a:pt x="103" y="270"/>
                    </a:lnTo>
                    <a:lnTo>
                      <a:pt x="109" y="262"/>
                    </a:lnTo>
                    <a:lnTo>
                      <a:pt x="115" y="254"/>
                    </a:lnTo>
                    <a:lnTo>
                      <a:pt x="121" y="245"/>
                    </a:lnTo>
                    <a:lnTo>
                      <a:pt x="127" y="238"/>
                    </a:lnTo>
                    <a:lnTo>
                      <a:pt x="134" y="229"/>
                    </a:lnTo>
                    <a:lnTo>
                      <a:pt x="140" y="222"/>
                    </a:lnTo>
                    <a:lnTo>
                      <a:pt x="147" y="215"/>
                    </a:lnTo>
                    <a:lnTo>
                      <a:pt x="153" y="207"/>
                    </a:lnTo>
                    <a:lnTo>
                      <a:pt x="160" y="200"/>
                    </a:lnTo>
                    <a:lnTo>
                      <a:pt x="166" y="193"/>
                    </a:lnTo>
                    <a:lnTo>
                      <a:pt x="172" y="187"/>
                    </a:lnTo>
                    <a:lnTo>
                      <a:pt x="180" y="180"/>
                    </a:lnTo>
                    <a:lnTo>
                      <a:pt x="186" y="174"/>
                    </a:lnTo>
                    <a:lnTo>
                      <a:pt x="193" y="167"/>
                    </a:lnTo>
                    <a:lnTo>
                      <a:pt x="199" y="161"/>
                    </a:lnTo>
                    <a:lnTo>
                      <a:pt x="206" y="155"/>
                    </a:lnTo>
                    <a:lnTo>
                      <a:pt x="215" y="151"/>
                    </a:lnTo>
                    <a:lnTo>
                      <a:pt x="221" y="144"/>
                    </a:lnTo>
                    <a:lnTo>
                      <a:pt x="228" y="138"/>
                    </a:lnTo>
                    <a:lnTo>
                      <a:pt x="235" y="134"/>
                    </a:lnTo>
                    <a:lnTo>
                      <a:pt x="243" y="129"/>
                    </a:lnTo>
                    <a:lnTo>
                      <a:pt x="250" y="124"/>
                    </a:lnTo>
                    <a:lnTo>
                      <a:pt x="257" y="119"/>
                    </a:lnTo>
                    <a:lnTo>
                      <a:pt x="264" y="114"/>
                    </a:lnTo>
                    <a:lnTo>
                      <a:pt x="273" y="111"/>
                    </a:lnTo>
                    <a:lnTo>
                      <a:pt x="279" y="106"/>
                    </a:lnTo>
                    <a:lnTo>
                      <a:pt x="287" y="101"/>
                    </a:lnTo>
                    <a:lnTo>
                      <a:pt x="295" y="96"/>
                    </a:lnTo>
                    <a:lnTo>
                      <a:pt x="302" y="92"/>
                    </a:lnTo>
                    <a:lnTo>
                      <a:pt x="309" y="89"/>
                    </a:lnTo>
                    <a:lnTo>
                      <a:pt x="316" y="84"/>
                    </a:lnTo>
                    <a:lnTo>
                      <a:pt x="324" y="81"/>
                    </a:lnTo>
                    <a:lnTo>
                      <a:pt x="331" y="78"/>
                    </a:lnTo>
                    <a:lnTo>
                      <a:pt x="338" y="74"/>
                    </a:lnTo>
                    <a:lnTo>
                      <a:pt x="347" y="72"/>
                    </a:lnTo>
                    <a:lnTo>
                      <a:pt x="353" y="68"/>
                    </a:lnTo>
                    <a:lnTo>
                      <a:pt x="361" y="66"/>
                    </a:lnTo>
                    <a:lnTo>
                      <a:pt x="369" y="62"/>
                    </a:lnTo>
                    <a:lnTo>
                      <a:pt x="376" y="60"/>
                    </a:lnTo>
                    <a:lnTo>
                      <a:pt x="383" y="56"/>
                    </a:lnTo>
                    <a:lnTo>
                      <a:pt x="390" y="55"/>
                    </a:lnTo>
                    <a:lnTo>
                      <a:pt x="398" y="51"/>
                    </a:lnTo>
                    <a:lnTo>
                      <a:pt x="405" y="49"/>
                    </a:lnTo>
                    <a:lnTo>
                      <a:pt x="412" y="46"/>
                    </a:lnTo>
                    <a:lnTo>
                      <a:pt x="419" y="44"/>
                    </a:lnTo>
                    <a:lnTo>
                      <a:pt x="427" y="41"/>
                    </a:lnTo>
                    <a:lnTo>
                      <a:pt x="433" y="39"/>
                    </a:lnTo>
                    <a:lnTo>
                      <a:pt x="440" y="38"/>
                    </a:lnTo>
                    <a:lnTo>
                      <a:pt x="447" y="37"/>
                    </a:lnTo>
                    <a:lnTo>
                      <a:pt x="455" y="34"/>
                    </a:lnTo>
                    <a:lnTo>
                      <a:pt x="461" y="32"/>
                    </a:lnTo>
                    <a:lnTo>
                      <a:pt x="468" y="31"/>
                    </a:lnTo>
                    <a:lnTo>
                      <a:pt x="475" y="29"/>
                    </a:lnTo>
                    <a:lnTo>
                      <a:pt x="481" y="27"/>
                    </a:lnTo>
                    <a:lnTo>
                      <a:pt x="489" y="26"/>
                    </a:lnTo>
                    <a:lnTo>
                      <a:pt x="495" y="26"/>
                    </a:lnTo>
                    <a:lnTo>
                      <a:pt x="501" y="24"/>
                    </a:lnTo>
                    <a:lnTo>
                      <a:pt x="498" y="126"/>
                    </a:lnTo>
                    <a:close/>
                  </a:path>
                </a:pathLst>
              </a:custGeom>
              <a:solidFill>
                <a:srgbClr val="BFF296"/>
              </a:solidFill>
              <a:ln w="9525">
                <a:noFill/>
                <a:round/>
                <a:headEnd/>
                <a:tailEnd/>
              </a:ln>
            </p:spPr>
            <p:txBody>
              <a:bodyPr/>
              <a:lstStyle/>
              <a:p>
                <a:endParaRPr lang="en-US"/>
              </a:p>
            </p:txBody>
          </p:sp>
          <p:sp>
            <p:nvSpPr>
              <p:cNvPr id="13371" name="Freeform 64"/>
              <p:cNvSpPr>
                <a:spLocks/>
              </p:cNvSpPr>
              <p:nvPr/>
            </p:nvSpPr>
            <p:spPr bwMode="auto">
              <a:xfrm>
                <a:off x="3197" y="2662"/>
                <a:ext cx="106" cy="48"/>
              </a:xfrm>
              <a:custGeom>
                <a:avLst/>
                <a:gdLst>
                  <a:gd name="T0" fmla="*/ 0 w 106"/>
                  <a:gd name="T1" fmla="*/ 40 h 48"/>
                  <a:gd name="T2" fmla="*/ 0 w 106"/>
                  <a:gd name="T3" fmla="*/ 39 h 48"/>
                  <a:gd name="T4" fmla="*/ 2 w 106"/>
                  <a:gd name="T5" fmla="*/ 39 h 48"/>
                  <a:gd name="T6" fmla="*/ 6 w 106"/>
                  <a:gd name="T7" fmla="*/ 39 h 48"/>
                  <a:gd name="T8" fmla="*/ 11 w 106"/>
                  <a:gd name="T9" fmla="*/ 38 h 48"/>
                  <a:gd name="T10" fmla="*/ 13 w 106"/>
                  <a:gd name="T11" fmla="*/ 38 h 48"/>
                  <a:gd name="T12" fmla="*/ 17 w 106"/>
                  <a:gd name="T13" fmla="*/ 37 h 48"/>
                  <a:gd name="T14" fmla="*/ 19 w 106"/>
                  <a:gd name="T15" fmla="*/ 37 h 48"/>
                  <a:gd name="T16" fmla="*/ 23 w 106"/>
                  <a:gd name="T17" fmla="*/ 37 h 48"/>
                  <a:gd name="T18" fmla="*/ 26 w 106"/>
                  <a:gd name="T19" fmla="*/ 36 h 48"/>
                  <a:gd name="T20" fmla="*/ 30 w 106"/>
                  <a:gd name="T21" fmla="*/ 36 h 48"/>
                  <a:gd name="T22" fmla="*/ 34 w 106"/>
                  <a:gd name="T23" fmla="*/ 34 h 48"/>
                  <a:gd name="T24" fmla="*/ 38 w 106"/>
                  <a:gd name="T25" fmla="*/ 33 h 48"/>
                  <a:gd name="T26" fmla="*/ 42 w 106"/>
                  <a:gd name="T27" fmla="*/ 32 h 48"/>
                  <a:gd name="T28" fmla="*/ 47 w 106"/>
                  <a:gd name="T29" fmla="*/ 31 h 48"/>
                  <a:gd name="T30" fmla="*/ 51 w 106"/>
                  <a:gd name="T31" fmla="*/ 29 h 48"/>
                  <a:gd name="T32" fmla="*/ 55 w 106"/>
                  <a:gd name="T33" fmla="*/ 28 h 48"/>
                  <a:gd name="T34" fmla="*/ 59 w 106"/>
                  <a:gd name="T35" fmla="*/ 26 h 48"/>
                  <a:gd name="T36" fmla="*/ 64 w 106"/>
                  <a:gd name="T37" fmla="*/ 25 h 48"/>
                  <a:gd name="T38" fmla="*/ 67 w 106"/>
                  <a:gd name="T39" fmla="*/ 23 h 48"/>
                  <a:gd name="T40" fmla="*/ 74 w 106"/>
                  <a:gd name="T41" fmla="*/ 21 h 48"/>
                  <a:gd name="T42" fmla="*/ 77 w 106"/>
                  <a:gd name="T43" fmla="*/ 19 h 48"/>
                  <a:gd name="T44" fmla="*/ 82 w 106"/>
                  <a:gd name="T45" fmla="*/ 16 h 48"/>
                  <a:gd name="T46" fmla="*/ 86 w 106"/>
                  <a:gd name="T47" fmla="*/ 14 h 48"/>
                  <a:gd name="T48" fmla="*/ 91 w 106"/>
                  <a:gd name="T49" fmla="*/ 11 h 48"/>
                  <a:gd name="T50" fmla="*/ 94 w 106"/>
                  <a:gd name="T51" fmla="*/ 9 h 48"/>
                  <a:gd name="T52" fmla="*/ 98 w 106"/>
                  <a:gd name="T53" fmla="*/ 6 h 48"/>
                  <a:gd name="T54" fmla="*/ 103 w 106"/>
                  <a:gd name="T55" fmla="*/ 3 h 48"/>
                  <a:gd name="T56" fmla="*/ 106 w 106"/>
                  <a:gd name="T57" fmla="*/ 0 h 48"/>
                  <a:gd name="T58" fmla="*/ 106 w 106"/>
                  <a:gd name="T59" fmla="*/ 2 h 48"/>
                  <a:gd name="T60" fmla="*/ 105 w 106"/>
                  <a:gd name="T61" fmla="*/ 4 h 48"/>
                  <a:gd name="T62" fmla="*/ 105 w 106"/>
                  <a:gd name="T63" fmla="*/ 8 h 48"/>
                  <a:gd name="T64" fmla="*/ 103 w 106"/>
                  <a:gd name="T65" fmla="*/ 13 h 48"/>
                  <a:gd name="T66" fmla="*/ 101 w 106"/>
                  <a:gd name="T67" fmla="*/ 14 h 48"/>
                  <a:gd name="T68" fmla="*/ 99 w 106"/>
                  <a:gd name="T69" fmla="*/ 16 h 48"/>
                  <a:gd name="T70" fmla="*/ 97 w 106"/>
                  <a:gd name="T71" fmla="*/ 19 h 48"/>
                  <a:gd name="T72" fmla="*/ 94 w 106"/>
                  <a:gd name="T73" fmla="*/ 21 h 48"/>
                  <a:gd name="T74" fmla="*/ 91 w 106"/>
                  <a:gd name="T75" fmla="*/ 23 h 48"/>
                  <a:gd name="T76" fmla="*/ 87 w 106"/>
                  <a:gd name="T77" fmla="*/ 26 h 48"/>
                  <a:gd name="T78" fmla="*/ 81 w 106"/>
                  <a:gd name="T79" fmla="*/ 28 h 48"/>
                  <a:gd name="T80" fmla="*/ 76 w 106"/>
                  <a:gd name="T81" fmla="*/ 32 h 48"/>
                  <a:gd name="T82" fmla="*/ 72 w 106"/>
                  <a:gd name="T83" fmla="*/ 33 h 48"/>
                  <a:gd name="T84" fmla="*/ 69 w 106"/>
                  <a:gd name="T85" fmla="*/ 34 h 48"/>
                  <a:gd name="T86" fmla="*/ 65 w 106"/>
                  <a:gd name="T87" fmla="*/ 36 h 48"/>
                  <a:gd name="T88" fmla="*/ 61 w 106"/>
                  <a:gd name="T89" fmla="*/ 37 h 48"/>
                  <a:gd name="T90" fmla="*/ 58 w 106"/>
                  <a:gd name="T91" fmla="*/ 38 h 48"/>
                  <a:gd name="T92" fmla="*/ 54 w 106"/>
                  <a:gd name="T93" fmla="*/ 39 h 48"/>
                  <a:gd name="T94" fmla="*/ 51 w 106"/>
                  <a:gd name="T95" fmla="*/ 40 h 48"/>
                  <a:gd name="T96" fmla="*/ 48 w 106"/>
                  <a:gd name="T97" fmla="*/ 42 h 48"/>
                  <a:gd name="T98" fmla="*/ 44 w 106"/>
                  <a:gd name="T99" fmla="*/ 42 h 48"/>
                  <a:gd name="T100" fmla="*/ 41 w 106"/>
                  <a:gd name="T101" fmla="*/ 43 h 48"/>
                  <a:gd name="T102" fmla="*/ 38 w 106"/>
                  <a:gd name="T103" fmla="*/ 43 h 48"/>
                  <a:gd name="T104" fmla="*/ 35 w 106"/>
                  <a:gd name="T105" fmla="*/ 43 h 48"/>
                  <a:gd name="T106" fmla="*/ 29 w 106"/>
                  <a:gd name="T107" fmla="*/ 44 h 48"/>
                  <a:gd name="T108" fmla="*/ 24 w 106"/>
                  <a:gd name="T109" fmla="*/ 45 h 48"/>
                  <a:gd name="T110" fmla="*/ 18 w 106"/>
                  <a:gd name="T111" fmla="*/ 45 h 48"/>
                  <a:gd name="T112" fmla="*/ 14 w 106"/>
                  <a:gd name="T113" fmla="*/ 46 h 48"/>
                  <a:gd name="T114" fmla="*/ 9 w 106"/>
                  <a:gd name="T115" fmla="*/ 46 h 48"/>
                  <a:gd name="T116" fmla="*/ 7 w 106"/>
                  <a:gd name="T117" fmla="*/ 46 h 48"/>
                  <a:gd name="T118" fmla="*/ 2 w 106"/>
                  <a:gd name="T119" fmla="*/ 46 h 48"/>
                  <a:gd name="T120" fmla="*/ 1 w 106"/>
                  <a:gd name="T121" fmla="*/ 48 h 48"/>
                  <a:gd name="T122" fmla="*/ 0 w 106"/>
                  <a:gd name="T123" fmla="*/ 40 h 48"/>
                  <a:gd name="T124" fmla="*/ 0 w 106"/>
                  <a:gd name="T125" fmla="*/ 40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
                  <a:gd name="T190" fmla="*/ 0 h 48"/>
                  <a:gd name="T191" fmla="*/ 106 w 106"/>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 h="48">
                    <a:moveTo>
                      <a:pt x="0" y="40"/>
                    </a:moveTo>
                    <a:lnTo>
                      <a:pt x="0" y="39"/>
                    </a:lnTo>
                    <a:lnTo>
                      <a:pt x="2" y="39"/>
                    </a:lnTo>
                    <a:lnTo>
                      <a:pt x="6" y="39"/>
                    </a:lnTo>
                    <a:lnTo>
                      <a:pt x="11" y="38"/>
                    </a:lnTo>
                    <a:lnTo>
                      <a:pt x="13" y="38"/>
                    </a:lnTo>
                    <a:lnTo>
                      <a:pt x="17" y="37"/>
                    </a:lnTo>
                    <a:lnTo>
                      <a:pt x="19" y="37"/>
                    </a:lnTo>
                    <a:lnTo>
                      <a:pt x="23" y="37"/>
                    </a:lnTo>
                    <a:lnTo>
                      <a:pt x="26" y="36"/>
                    </a:lnTo>
                    <a:lnTo>
                      <a:pt x="30" y="36"/>
                    </a:lnTo>
                    <a:lnTo>
                      <a:pt x="34" y="34"/>
                    </a:lnTo>
                    <a:lnTo>
                      <a:pt x="38" y="33"/>
                    </a:lnTo>
                    <a:lnTo>
                      <a:pt x="42" y="32"/>
                    </a:lnTo>
                    <a:lnTo>
                      <a:pt x="47" y="31"/>
                    </a:lnTo>
                    <a:lnTo>
                      <a:pt x="51" y="29"/>
                    </a:lnTo>
                    <a:lnTo>
                      <a:pt x="55" y="28"/>
                    </a:lnTo>
                    <a:lnTo>
                      <a:pt x="59" y="26"/>
                    </a:lnTo>
                    <a:lnTo>
                      <a:pt x="64" y="25"/>
                    </a:lnTo>
                    <a:lnTo>
                      <a:pt x="67" y="23"/>
                    </a:lnTo>
                    <a:lnTo>
                      <a:pt x="74" y="21"/>
                    </a:lnTo>
                    <a:lnTo>
                      <a:pt x="77" y="19"/>
                    </a:lnTo>
                    <a:lnTo>
                      <a:pt x="82" y="16"/>
                    </a:lnTo>
                    <a:lnTo>
                      <a:pt x="86" y="14"/>
                    </a:lnTo>
                    <a:lnTo>
                      <a:pt x="91" y="11"/>
                    </a:lnTo>
                    <a:lnTo>
                      <a:pt x="94" y="9"/>
                    </a:lnTo>
                    <a:lnTo>
                      <a:pt x="98" y="6"/>
                    </a:lnTo>
                    <a:lnTo>
                      <a:pt x="103" y="3"/>
                    </a:lnTo>
                    <a:lnTo>
                      <a:pt x="106" y="0"/>
                    </a:lnTo>
                    <a:lnTo>
                      <a:pt x="106" y="2"/>
                    </a:lnTo>
                    <a:lnTo>
                      <a:pt x="105" y="4"/>
                    </a:lnTo>
                    <a:lnTo>
                      <a:pt x="105" y="8"/>
                    </a:lnTo>
                    <a:lnTo>
                      <a:pt x="103" y="13"/>
                    </a:lnTo>
                    <a:lnTo>
                      <a:pt x="101" y="14"/>
                    </a:lnTo>
                    <a:lnTo>
                      <a:pt x="99" y="16"/>
                    </a:lnTo>
                    <a:lnTo>
                      <a:pt x="97" y="19"/>
                    </a:lnTo>
                    <a:lnTo>
                      <a:pt x="94" y="21"/>
                    </a:lnTo>
                    <a:lnTo>
                      <a:pt x="91" y="23"/>
                    </a:lnTo>
                    <a:lnTo>
                      <a:pt x="87" y="26"/>
                    </a:lnTo>
                    <a:lnTo>
                      <a:pt x="81" y="28"/>
                    </a:lnTo>
                    <a:lnTo>
                      <a:pt x="76" y="32"/>
                    </a:lnTo>
                    <a:lnTo>
                      <a:pt x="72" y="33"/>
                    </a:lnTo>
                    <a:lnTo>
                      <a:pt x="69" y="34"/>
                    </a:lnTo>
                    <a:lnTo>
                      <a:pt x="65" y="36"/>
                    </a:lnTo>
                    <a:lnTo>
                      <a:pt x="61" y="37"/>
                    </a:lnTo>
                    <a:lnTo>
                      <a:pt x="58" y="38"/>
                    </a:lnTo>
                    <a:lnTo>
                      <a:pt x="54" y="39"/>
                    </a:lnTo>
                    <a:lnTo>
                      <a:pt x="51" y="40"/>
                    </a:lnTo>
                    <a:lnTo>
                      <a:pt x="48" y="42"/>
                    </a:lnTo>
                    <a:lnTo>
                      <a:pt x="44" y="42"/>
                    </a:lnTo>
                    <a:lnTo>
                      <a:pt x="41" y="43"/>
                    </a:lnTo>
                    <a:lnTo>
                      <a:pt x="38" y="43"/>
                    </a:lnTo>
                    <a:lnTo>
                      <a:pt x="35" y="43"/>
                    </a:lnTo>
                    <a:lnTo>
                      <a:pt x="29" y="44"/>
                    </a:lnTo>
                    <a:lnTo>
                      <a:pt x="24" y="45"/>
                    </a:lnTo>
                    <a:lnTo>
                      <a:pt x="18" y="45"/>
                    </a:lnTo>
                    <a:lnTo>
                      <a:pt x="14" y="46"/>
                    </a:lnTo>
                    <a:lnTo>
                      <a:pt x="9" y="46"/>
                    </a:lnTo>
                    <a:lnTo>
                      <a:pt x="7" y="46"/>
                    </a:lnTo>
                    <a:lnTo>
                      <a:pt x="2" y="46"/>
                    </a:lnTo>
                    <a:lnTo>
                      <a:pt x="1" y="48"/>
                    </a:lnTo>
                    <a:lnTo>
                      <a:pt x="0" y="40"/>
                    </a:lnTo>
                    <a:close/>
                  </a:path>
                </a:pathLst>
              </a:custGeom>
              <a:solidFill>
                <a:srgbClr val="000000"/>
              </a:solidFill>
              <a:ln w="9525">
                <a:noFill/>
                <a:round/>
                <a:headEnd/>
                <a:tailEnd/>
              </a:ln>
            </p:spPr>
            <p:txBody>
              <a:bodyPr/>
              <a:lstStyle/>
              <a:p>
                <a:endParaRPr lang="en-US"/>
              </a:p>
            </p:txBody>
          </p:sp>
        </p:grpSp>
        <p:sp>
          <p:nvSpPr>
            <p:cNvPr id="13325" name="Freeform 65"/>
            <p:cNvSpPr>
              <a:spLocks/>
            </p:cNvSpPr>
            <p:nvPr/>
          </p:nvSpPr>
          <p:spPr bwMode="auto">
            <a:xfrm>
              <a:off x="2928" y="2718"/>
              <a:ext cx="288" cy="290"/>
            </a:xfrm>
            <a:custGeom>
              <a:avLst/>
              <a:gdLst>
                <a:gd name="T0" fmla="*/ 288 w 288"/>
                <a:gd name="T1" fmla="*/ 194 h 290"/>
                <a:gd name="T2" fmla="*/ 228 w 288"/>
                <a:gd name="T3" fmla="*/ 0 h 290"/>
                <a:gd name="T4" fmla="*/ 0 w 288"/>
                <a:gd name="T5" fmla="*/ 2 h 290"/>
                <a:gd name="T6" fmla="*/ 0 w 288"/>
                <a:gd name="T7" fmla="*/ 98 h 290"/>
                <a:gd name="T8" fmla="*/ 74 w 288"/>
                <a:gd name="T9" fmla="*/ 134 h 290"/>
                <a:gd name="T10" fmla="*/ 48 w 288"/>
                <a:gd name="T11" fmla="*/ 146 h 290"/>
                <a:gd name="T12" fmla="*/ 96 w 288"/>
                <a:gd name="T13" fmla="*/ 290 h 290"/>
                <a:gd name="T14" fmla="*/ 288 w 288"/>
                <a:gd name="T15" fmla="*/ 194 h 290"/>
                <a:gd name="T16" fmla="*/ 0 60000 65536"/>
                <a:gd name="T17" fmla="*/ 0 60000 65536"/>
                <a:gd name="T18" fmla="*/ 0 60000 65536"/>
                <a:gd name="T19" fmla="*/ 0 60000 65536"/>
                <a:gd name="T20" fmla="*/ 0 60000 65536"/>
                <a:gd name="T21" fmla="*/ 0 60000 65536"/>
                <a:gd name="T22" fmla="*/ 0 60000 65536"/>
                <a:gd name="T23" fmla="*/ 0 60000 65536"/>
                <a:gd name="T24" fmla="*/ 0 w 288"/>
                <a:gd name="T25" fmla="*/ 0 h 290"/>
                <a:gd name="T26" fmla="*/ 288 w 288"/>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8" h="290">
                  <a:moveTo>
                    <a:pt x="288" y="194"/>
                  </a:moveTo>
                  <a:lnTo>
                    <a:pt x="228" y="0"/>
                  </a:lnTo>
                  <a:lnTo>
                    <a:pt x="0" y="2"/>
                  </a:lnTo>
                  <a:lnTo>
                    <a:pt x="0" y="98"/>
                  </a:lnTo>
                  <a:lnTo>
                    <a:pt x="74" y="134"/>
                  </a:lnTo>
                  <a:lnTo>
                    <a:pt x="48" y="146"/>
                  </a:lnTo>
                  <a:lnTo>
                    <a:pt x="96" y="290"/>
                  </a:lnTo>
                  <a:lnTo>
                    <a:pt x="288" y="194"/>
                  </a:lnTo>
                  <a:close/>
                </a:path>
              </a:pathLst>
            </a:custGeom>
            <a:solidFill>
              <a:srgbClr val="FF0000"/>
            </a:solidFill>
            <a:ln w="9525">
              <a:solidFill>
                <a:schemeClr val="tx1"/>
              </a:solidFill>
              <a:round/>
              <a:headEnd/>
              <a:tailEnd/>
            </a:ln>
          </p:spPr>
          <p:txBody>
            <a:bodyPr/>
            <a:lstStyle/>
            <a:p>
              <a:endParaRPr lang="en-US"/>
            </a:p>
          </p:txBody>
        </p:sp>
      </p:grpSp>
      <p:sp>
        <p:nvSpPr>
          <p:cNvPr id="282690" name="Text Box 66"/>
          <p:cNvSpPr txBox="1">
            <a:spLocks noChangeArrowheads="1"/>
          </p:cNvSpPr>
          <p:nvPr/>
        </p:nvSpPr>
        <p:spPr bwMode="auto">
          <a:xfrm>
            <a:off x="152400" y="4368800"/>
            <a:ext cx="1524000" cy="427038"/>
          </a:xfrm>
          <a:prstGeom prst="rect">
            <a:avLst/>
          </a:prstGeom>
          <a:noFill/>
          <a:ln w="9525">
            <a:noFill/>
            <a:miter lim="800000"/>
            <a:headEnd/>
            <a:tailEnd/>
          </a:ln>
        </p:spPr>
        <p:txBody>
          <a:bodyPr>
            <a:spAutoFit/>
          </a:bodyPr>
          <a:lstStyle/>
          <a:p>
            <a:pPr algn="ctr">
              <a:spcBef>
                <a:spcPct val="50000"/>
              </a:spcBef>
            </a:pPr>
            <a:r>
              <a:rPr lang="en-US" sz="2200" i="1">
                <a:latin typeface="Calibri" pitchFamily="34" charset="0"/>
              </a:rPr>
              <a:t>Skimming   </a:t>
            </a:r>
          </a:p>
        </p:txBody>
      </p:sp>
      <p:sp>
        <p:nvSpPr>
          <p:cNvPr id="282691" name="Text Box 67"/>
          <p:cNvSpPr txBox="1">
            <a:spLocks noChangeArrowheads="1"/>
          </p:cNvSpPr>
          <p:nvPr/>
        </p:nvSpPr>
        <p:spPr bwMode="auto">
          <a:xfrm>
            <a:off x="2209800" y="4764088"/>
            <a:ext cx="1295400" cy="427037"/>
          </a:xfrm>
          <a:prstGeom prst="rect">
            <a:avLst/>
          </a:prstGeom>
          <a:noFill/>
          <a:ln w="9525">
            <a:noFill/>
            <a:miter lim="800000"/>
            <a:headEnd/>
            <a:tailEnd/>
          </a:ln>
        </p:spPr>
        <p:txBody>
          <a:bodyPr>
            <a:spAutoFit/>
          </a:bodyPr>
          <a:lstStyle/>
          <a:p>
            <a:pPr algn="ctr">
              <a:spcBef>
                <a:spcPct val="50000"/>
              </a:spcBef>
            </a:pPr>
            <a:r>
              <a:rPr lang="en-US" sz="2200" i="1">
                <a:latin typeface="Calibri" pitchFamily="34" charset="0"/>
              </a:rPr>
              <a:t>Reading   </a:t>
            </a:r>
          </a:p>
        </p:txBody>
      </p:sp>
      <p:sp>
        <p:nvSpPr>
          <p:cNvPr id="282692" name="Text Box 68"/>
          <p:cNvSpPr txBox="1">
            <a:spLocks noChangeArrowheads="1"/>
          </p:cNvSpPr>
          <p:nvPr/>
        </p:nvSpPr>
        <p:spPr bwMode="auto">
          <a:xfrm>
            <a:off x="4648200" y="5664200"/>
            <a:ext cx="1295400" cy="427038"/>
          </a:xfrm>
          <a:prstGeom prst="rect">
            <a:avLst/>
          </a:prstGeom>
          <a:noFill/>
          <a:ln w="9525">
            <a:noFill/>
            <a:miter lim="800000"/>
            <a:headEnd/>
            <a:tailEnd/>
          </a:ln>
        </p:spPr>
        <p:txBody>
          <a:bodyPr>
            <a:spAutoFit/>
          </a:bodyPr>
          <a:lstStyle/>
          <a:p>
            <a:pPr algn="ctr">
              <a:spcBef>
                <a:spcPct val="50000"/>
              </a:spcBef>
            </a:pPr>
            <a:r>
              <a:rPr lang="en-US" sz="2200" i="1">
                <a:latin typeface="Calibri" pitchFamily="34" charset="0"/>
              </a:rPr>
              <a:t>Studying   </a:t>
            </a:r>
          </a:p>
        </p:txBody>
      </p:sp>
      <p:sp>
        <p:nvSpPr>
          <p:cNvPr id="282693" name="Text Box 69"/>
          <p:cNvSpPr txBox="1">
            <a:spLocks noChangeArrowheads="1"/>
          </p:cNvSpPr>
          <p:nvPr/>
        </p:nvSpPr>
        <p:spPr bwMode="auto">
          <a:xfrm>
            <a:off x="7010400" y="6134100"/>
            <a:ext cx="1676400" cy="762000"/>
          </a:xfrm>
          <a:prstGeom prst="rect">
            <a:avLst/>
          </a:prstGeom>
          <a:noFill/>
          <a:ln w="9525">
            <a:noFill/>
            <a:miter lim="800000"/>
            <a:headEnd/>
            <a:tailEnd/>
          </a:ln>
        </p:spPr>
        <p:txBody>
          <a:bodyPr>
            <a:spAutoFit/>
          </a:bodyPr>
          <a:lstStyle/>
          <a:p>
            <a:pPr algn="ctr">
              <a:spcBef>
                <a:spcPct val="50000"/>
              </a:spcBef>
            </a:pPr>
            <a:r>
              <a:rPr lang="en-US" sz="2200" i="1">
                <a:latin typeface="Calibri" pitchFamily="34" charset="0"/>
              </a:rPr>
              <a:t>Intense Study   </a:t>
            </a:r>
          </a:p>
        </p:txBody>
      </p:sp>
    </p:spTree>
    <p:extLst>
      <p:ext uri="{BB962C8B-B14F-4D97-AF65-F5344CB8AC3E}">
        <p14:creationId xmlns:p14="http://schemas.microsoft.com/office/powerpoint/2010/main" val="207955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ou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ou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26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26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26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26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90" grpId="0"/>
      <p:bldP spid="282691" grpId="0"/>
      <p:bldP spid="2826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2743200"/>
            <a:ext cx="7772400" cy="1143000"/>
          </a:xfrm>
          <a:prstGeom prst="rect">
            <a:avLst/>
          </a:prstGeom>
          <a:noFill/>
          <a:ln w="9525">
            <a:noFill/>
            <a:miter lim="800000"/>
            <a:headEnd/>
            <a:tailEnd/>
          </a:ln>
        </p:spPr>
        <p:txBody>
          <a:bodyPr anchor="ctr"/>
          <a:lstStyle/>
          <a:p>
            <a:pPr algn="ctr"/>
            <a:r>
              <a:rPr lang="en-US" sz="14000" b="1">
                <a:solidFill>
                  <a:srgbClr val="CC3300"/>
                </a:solidFill>
                <a:latin typeface="Kristen ITC" pitchFamily="66" charset="0"/>
              </a:rPr>
              <a:t>Margin Markers</a:t>
            </a:r>
          </a:p>
          <a:p>
            <a:pPr algn="ctr"/>
            <a:endParaRPr lang="en-US" sz="1200" b="1">
              <a:solidFill>
                <a:srgbClr val="990000"/>
              </a:solidFill>
              <a:latin typeface="Kristen ITC" pitchFamily="66" charset="0"/>
            </a:endParaRPr>
          </a:p>
          <a:p>
            <a:pPr algn="ctr"/>
            <a:r>
              <a:rPr lang="en-US" sz="6000" b="1">
                <a:solidFill>
                  <a:schemeClr val="tx2"/>
                </a:solidFill>
                <a:latin typeface="Comic Sans MS" pitchFamily="66" charset="0"/>
              </a:rPr>
              <a:t>What’s The Lesson?</a:t>
            </a:r>
          </a:p>
          <a:p>
            <a:pPr algn="ctr"/>
            <a:r>
              <a:rPr lang="en-US" sz="6000" b="1">
                <a:solidFill>
                  <a:schemeClr val="tx2"/>
                </a:solidFill>
                <a:latin typeface="Comic Sans MS" pitchFamily="66" charset="0"/>
              </a:rPr>
              <a:t>(Principle)</a:t>
            </a:r>
          </a:p>
        </p:txBody>
      </p:sp>
      <p:grpSp>
        <p:nvGrpSpPr>
          <p:cNvPr id="6147" name="Group 3"/>
          <p:cNvGrpSpPr>
            <a:grpSpLocks/>
          </p:cNvGrpSpPr>
          <p:nvPr/>
        </p:nvGrpSpPr>
        <p:grpSpPr bwMode="auto">
          <a:xfrm rot="6354654">
            <a:off x="-470694" y="1823244"/>
            <a:ext cx="2446338" cy="450850"/>
            <a:chOff x="772" y="1883"/>
            <a:chExt cx="1172" cy="284"/>
          </a:xfrm>
        </p:grpSpPr>
        <p:sp>
          <p:nvSpPr>
            <p:cNvPr id="6176" name="Freeform 4"/>
            <p:cNvSpPr>
              <a:spLocks/>
            </p:cNvSpPr>
            <p:nvPr/>
          </p:nvSpPr>
          <p:spPr bwMode="auto">
            <a:xfrm>
              <a:off x="806" y="1921"/>
              <a:ext cx="1138" cy="246"/>
            </a:xfrm>
            <a:custGeom>
              <a:avLst/>
              <a:gdLst>
                <a:gd name="T0" fmla="*/ 1 w 2276"/>
                <a:gd name="T1" fmla="*/ 3 h 492"/>
                <a:gd name="T2" fmla="*/ 1 w 2276"/>
                <a:gd name="T3" fmla="*/ 3 h 492"/>
                <a:gd name="T4" fmla="*/ 1 w 2276"/>
                <a:gd name="T5" fmla="*/ 3 h 492"/>
                <a:gd name="T6" fmla="*/ 1 w 2276"/>
                <a:gd name="T7" fmla="*/ 4 h 492"/>
                <a:gd name="T8" fmla="*/ 1 w 2276"/>
                <a:gd name="T9" fmla="*/ 4 h 492"/>
                <a:gd name="T10" fmla="*/ 0 w 2276"/>
                <a:gd name="T11" fmla="*/ 5 h 492"/>
                <a:gd name="T12" fmla="*/ 1 w 2276"/>
                <a:gd name="T13" fmla="*/ 6 h 492"/>
                <a:gd name="T14" fmla="*/ 1 w 2276"/>
                <a:gd name="T15" fmla="*/ 7 h 492"/>
                <a:gd name="T16" fmla="*/ 27 w 2276"/>
                <a:gd name="T17" fmla="*/ 6 h 492"/>
                <a:gd name="T18" fmla="*/ 27 w 2276"/>
                <a:gd name="T19" fmla="*/ 6 h 492"/>
                <a:gd name="T20" fmla="*/ 27 w 2276"/>
                <a:gd name="T21" fmla="*/ 7 h 492"/>
                <a:gd name="T22" fmla="*/ 28 w 2276"/>
                <a:gd name="T23" fmla="*/ 7 h 492"/>
                <a:gd name="T24" fmla="*/ 29 w 2276"/>
                <a:gd name="T25" fmla="*/ 6 h 492"/>
                <a:gd name="T26" fmla="*/ 29 w 2276"/>
                <a:gd name="T27" fmla="*/ 6 h 492"/>
                <a:gd name="T28" fmla="*/ 30 w 2276"/>
                <a:gd name="T29" fmla="*/ 6 h 492"/>
                <a:gd name="T30" fmla="*/ 30 w 2276"/>
                <a:gd name="T31" fmla="*/ 6 h 492"/>
                <a:gd name="T32" fmla="*/ 31 w 2276"/>
                <a:gd name="T33" fmla="*/ 6 h 492"/>
                <a:gd name="T34" fmla="*/ 33 w 2276"/>
                <a:gd name="T35" fmla="*/ 6 h 492"/>
                <a:gd name="T36" fmla="*/ 34 w 2276"/>
                <a:gd name="T37" fmla="*/ 5 h 492"/>
                <a:gd name="T38" fmla="*/ 35 w 2276"/>
                <a:gd name="T39" fmla="*/ 5 h 492"/>
                <a:gd name="T40" fmla="*/ 36 w 2276"/>
                <a:gd name="T41" fmla="*/ 4 h 492"/>
                <a:gd name="T42" fmla="*/ 36 w 2276"/>
                <a:gd name="T43" fmla="*/ 4 h 492"/>
                <a:gd name="T44" fmla="*/ 36 w 2276"/>
                <a:gd name="T45" fmla="*/ 4 h 492"/>
                <a:gd name="T46" fmla="*/ 36 w 2276"/>
                <a:gd name="T47" fmla="*/ 3 h 492"/>
                <a:gd name="T48" fmla="*/ 36 w 2276"/>
                <a:gd name="T49" fmla="*/ 3 h 492"/>
                <a:gd name="T50" fmla="*/ 36 w 2276"/>
                <a:gd name="T51" fmla="*/ 3 h 492"/>
                <a:gd name="T52" fmla="*/ 35 w 2276"/>
                <a:gd name="T53" fmla="*/ 2 h 492"/>
                <a:gd name="T54" fmla="*/ 34 w 2276"/>
                <a:gd name="T55" fmla="*/ 2 h 492"/>
                <a:gd name="T56" fmla="*/ 33 w 2276"/>
                <a:gd name="T57" fmla="*/ 1 h 492"/>
                <a:gd name="T58" fmla="*/ 31 w 2276"/>
                <a:gd name="T59" fmla="*/ 1 h 492"/>
                <a:gd name="T60" fmla="*/ 30 w 2276"/>
                <a:gd name="T61" fmla="*/ 1 h 492"/>
                <a:gd name="T62" fmla="*/ 28 w 2276"/>
                <a:gd name="T63" fmla="*/ 0 h 492"/>
                <a:gd name="T64" fmla="*/ 27 w 2276"/>
                <a:gd name="T65" fmla="*/ 1 h 492"/>
                <a:gd name="T66" fmla="*/ 27 w 2276"/>
                <a:gd name="T67" fmla="*/ 1 h 492"/>
                <a:gd name="T68" fmla="*/ 27 w 2276"/>
                <a:gd name="T69" fmla="*/ 1 h 492"/>
                <a:gd name="T70" fmla="*/ 26 w 2276"/>
                <a:gd name="T71" fmla="*/ 1 h 492"/>
                <a:gd name="T72" fmla="*/ 26 w 2276"/>
                <a:gd name="T73" fmla="*/ 1 h 492"/>
                <a:gd name="T74" fmla="*/ 26 w 2276"/>
                <a:gd name="T75" fmla="*/ 2 h 492"/>
                <a:gd name="T76" fmla="*/ 26 w 2276"/>
                <a:gd name="T77" fmla="*/ 1 h 492"/>
                <a:gd name="T78" fmla="*/ 26 w 2276"/>
                <a:gd name="T79" fmla="*/ 1 h 492"/>
                <a:gd name="T80" fmla="*/ 25 w 2276"/>
                <a:gd name="T81" fmla="*/ 2 h 492"/>
                <a:gd name="T82" fmla="*/ 24 w 2276"/>
                <a:gd name="T83" fmla="*/ 2 h 492"/>
                <a:gd name="T84" fmla="*/ 22 w 2276"/>
                <a:gd name="T85" fmla="*/ 2 h 492"/>
                <a:gd name="T86" fmla="*/ 21 w 2276"/>
                <a:gd name="T87" fmla="*/ 2 h 492"/>
                <a:gd name="T88" fmla="*/ 19 w 2276"/>
                <a:gd name="T89" fmla="*/ 2 h 492"/>
                <a:gd name="T90" fmla="*/ 17 w 2276"/>
                <a:gd name="T91" fmla="*/ 2 h 492"/>
                <a:gd name="T92" fmla="*/ 14 w 2276"/>
                <a:gd name="T93" fmla="*/ 2 h 492"/>
                <a:gd name="T94" fmla="*/ 12 w 2276"/>
                <a:gd name="T95" fmla="*/ 2 h 492"/>
                <a:gd name="T96" fmla="*/ 9 w 2276"/>
                <a:gd name="T97" fmla="*/ 2 h 492"/>
                <a:gd name="T98" fmla="*/ 7 w 2276"/>
                <a:gd name="T99" fmla="*/ 2 h 492"/>
                <a:gd name="T100" fmla="*/ 5 w 2276"/>
                <a:gd name="T101" fmla="*/ 2 h 492"/>
                <a:gd name="T102" fmla="*/ 4 w 2276"/>
                <a:gd name="T103" fmla="*/ 2 h 492"/>
                <a:gd name="T104" fmla="*/ 3 w 2276"/>
                <a:gd name="T105" fmla="*/ 2 h 492"/>
                <a:gd name="T106" fmla="*/ 2 w 2276"/>
                <a:gd name="T107" fmla="*/ 3 h 492"/>
                <a:gd name="T108" fmla="*/ 2 w 2276"/>
                <a:gd name="T109" fmla="*/ 3 h 4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76"/>
                <a:gd name="T166" fmla="*/ 0 h 492"/>
                <a:gd name="T167" fmla="*/ 2276 w 2276"/>
                <a:gd name="T168" fmla="*/ 492 h 4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76" h="492">
                  <a:moveTo>
                    <a:pt x="130" y="149"/>
                  </a:moveTo>
                  <a:lnTo>
                    <a:pt x="126" y="150"/>
                  </a:lnTo>
                  <a:lnTo>
                    <a:pt x="118" y="152"/>
                  </a:lnTo>
                  <a:lnTo>
                    <a:pt x="107" y="158"/>
                  </a:lnTo>
                  <a:lnTo>
                    <a:pt x="92" y="165"/>
                  </a:lnTo>
                  <a:lnTo>
                    <a:pt x="75" y="175"/>
                  </a:lnTo>
                  <a:lnTo>
                    <a:pt x="57" y="188"/>
                  </a:lnTo>
                  <a:lnTo>
                    <a:pt x="40" y="203"/>
                  </a:lnTo>
                  <a:lnTo>
                    <a:pt x="25" y="221"/>
                  </a:lnTo>
                  <a:lnTo>
                    <a:pt x="12" y="242"/>
                  </a:lnTo>
                  <a:lnTo>
                    <a:pt x="3" y="267"/>
                  </a:lnTo>
                  <a:lnTo>
                    <a:pt x="0" y="295"/>
                  </a:lnTo>
                  <a:lnTo>
                    <a:pt x="3" y="326"/>
                  </a:lnTo>
                  <a:lnTo>
                    <a:pt x="14" y="362"/>
                  </a:lnTo>
                  <a:lnTo>
                    <a:pt x="32" y="401"/>
                  </a:lnTo>
                  <a:lnTo>
                    <a:pt x="61" y="445"/>
                  </a:lnTo>
                  <a:lnTo>
                    <a:pt x="100" y="492"/>
                  </a:lnTo>
                  <a:lnTo>
                    <a:pt x="1745" y="369"/>
                  </a:lnTo>
                  <a:lnTo>
                    <a:pt x="1744" y="370"/>
                  </a:lnTo>
                  <a:lnTo>
                    <a:pt x="1744" y="374"/>
                  </a:lnTo>
                  <a:lnTo>
                    <a:pt x="1746" y="379"/>
                  </a:lnTo>
                  <a:lnTo>
                    <a:pt x="1755" y="385"/>
                  </a:lnTo>
                  <a:lnTo>
                    <a:pt x="1771" y="388"/>
                  </a:lnTo>
                  <a:lnTo>
                    <a:pt x="1799" y="388"/>
                  </a:lnTo>
                  <a:lnTo>
                    <a:pt x="1840" y="384"/>
                  </a:lnTo>
                  <a:lnTo>
                    <a:pt x="1898" y="374"/>
                  </a:lnTo>
                  <a:lnTo>
                    <a:pt x="1900" y="374"/>
                  </a:lnTo>
                  <a:lnTo>
                    <a:pt x="1906" y="373"/>
                  </a:lnTo>
                  <a:lnTo>
                    <a:pt x="1916" y="372"/>
                  </a:lnTo>
                  <a:lnTo>
                    <a:pt x="1930" y="370"/>
                  </a:lnTo>
                  <a:lnTo>
                    <a:pt x="1947" y="366"/>
                  </a:lnTo>
                  <a:lnTo>
                    <a:pt x="1967" y="363"/>
                  </a:lnTo>
                  <a:lnTo>
                    <a:pt x="1989" y="357"/>
                  </a:lnTo>
                  <a:lnTo>
                    <a:pt x="2014" y="351"/>
                  </a:lnTo>
                  <a:lnTo>
                    <a:pt x="2040" y="343"/>
                  </a:lnTo>
                  <a:lnTo>
                    <a:pt x="2067" y="334"/>
                  </a:lnTo>
                  <a:lnTo>
                    <a:pt x="2096" y="324"/>
                  </a:lnTo>
                  <a:lnTo>
                    <a:pt x="2126" y="312"/>
                  </a:lnTo>
                  <a:lnTo>
                    <a:pt x="2157" y="298"/>
                  </a:lnTo>
                  <a:lnTo>
                    <a:pt x="2187" y="282"/>
                  </a:lnTo>
                  <a:lnTo>
                    <a:pt x="2217" y="265"/>
                  </a:lnTo>
                  <a:lnTo>
                    <a:pt x="2247" y="245"/>
                  </a:lnTo>
                  <a:lnTo>
                    <a:pt x="2249" y="241"/>
                  </a:lnTo>
                  <a:lnTo>
                    <a:pt x="2255" y="230"/>
                  </a:lnTo>
                  <a:lnTo>
                    <a:pt x="2262" y="214"/>
                  </a:lnTo>
                  <a:lnTo>
                    <a:pt x="2269" y="196"/>
                  </a:lnTo>
                  <a:lnTo>
                    <a:pt x="2275" y="176"/>
                  </a:lnTo>
                  <a:lnTo>
                    <a:pt x="2276" y="159"/>
                  </a:lnTo>
                  <a:lnTo>
                    <a:pt x="2272" y="146"/>
                  </a:lnTo>
                  <a:lnTo>
                    <a:pt x="2262" y="138"/>
                  </a:lnTo>
                  <a:lnTo>
                    <a:pt x="2258" y="136"/>
                  </a:lnTo>
                  <a:lnTo>
                    <a:pt x="2249" y="131"/>
                  </a:lnTo>
                  <a:lnTo>
                    <a:pt x="2234" y="122"/>
                  </a:lnTo>
                  <a:lnTo>
                    <a:pt x="2215" y="112"/>
                  </a:lnTo>
                  <a:lnTo>
                    <a:pt x="2190" y="99"/>
                  </a:lnTo>
                  <a:lnTo>
                    <a:pt x="2162" y="85"/>
                  </a:lnTo>
                  <a:lnTo>
                    <a:pt x="2129" y="71"/>
                  </a:lnTo>
                  <a:lnTo>
                    <a:pt x="2095" y="56"/>
                  </a:lnTo>
                  <a:lnTo>
                    <a:pt x="2057" y="43"/>
                  </a:lnTo>
                  <a:lnTo>
                    <a:pt x="2018" y="30"/>
                  </a:lnTo>
                  <a:lnTo>
                    <a:pt x="1977" y="18"/>
                  </a:lnTo>
                  <a:lnTo>
                    <a:pt x="1936" y="9"/>
                  </a:lnTo>
                  <a:lnTo>
                    <a:pt x="1893" y="3"/>
                  </a:lnTo>
                  <a:lnTo>
                    <a:pt x="1851" y="0"/>
                  </a:lnTo>
                  <a:lnTo>
                    <a:pt x="1809" y="1"/>
                  </a:lnTo>
                  <a:lnTo>
                    <a:pt x="1769" y="6"/>
                  </a:lnTo>
                  <a:lnTo>
                    <a:pt x="1767" y="6"/>
                  </a:lnTo>
                  <a:lnTo>
                    <a:pt x="1761" y="8"/>
                  </a:lnTo>
                  <a:lnTo>
                    <a:pt x="1753" y="11"/>
                  </a:lnTo>
                  <a:lnTo>
                    <a:pt x="1744" y="16"/>
                  </a:lnTo>
                  <a:lnTo>
                    <a:pt x="1734" y="24"/>
                  </a:lnTo>
                  <a:lnTo>
                    <a:pt x="1726" y="33"/>
                  </a:lnTo>
                  <a:lnTo>
                    <a:pt x="1721" y="47"/>
                  </a:lnTo>
                  <a:lnTo>
                    <a:pt x="1717" y="64"/>
                  </a:lnTo>
                  <a:lnTo>
                    <a:pt x="1716" y="85"/>
                  </a:lnTo>
                  <a:lnTo>
                    <a:pt x="1716" y="83"/>
                  </a:lnTo>
                  <a:lnTo>
                    <a:pt x="1717" y="71"/>
                  </a:lnTo>
                  <a:lnTo>
                    <a:pt x="1717" y="64"/>
                  </a:lnTo>
                  <a:lnTo>
                    <a:pt x="1712" y="64"/>
                  </a:lnTo>
                  <a:lnTo>
                    <a:pt x="1700" y="64"/>
                  </a:lnTo>
                  <a:lnTo>
                    <a:pt x="1678" y="64"/>
                  </a:lnTo>
                  <a:lnTo>
                    <a:pt x="1649" y="66"/>
                  </a:lnTo>
                  <a:lnTo>
                    <a:pt x="1613" y="66"/>
                  </a:lnTo>
                  <a:lnTo>
                    <a:pt x="1572" y="67"/>
                  </a:lnTo>
                  <a:lnTo>
                    <a:pt x="1524" y="67"/>
                  </a:lnTo>
                  <a:lnTo>
                    <a:pt x="1471" y="68"/>
                  </a:lnTo>
                  <a:lnTo>
                    <a:pt x="1413" y="69"/>
                  </a:lnTo>
                  <a:lnTo>
                    <a:pt x="1351" y="70"/>
                  </a:lnTo>
                  <a:lnTo>
                    <a:pt x="1286" y="71"/>
                  </a:lnTo>
                  <a:lnTo>
                    <a:pt x="1217" y="73"/>
                  </a:lnTo>
                  <a:lnTo>
                    <a:pt x="1147" y="75"/>
                  </a:lnTo>
                  <a:lnTo>
                    <a:pt x="1074" y="76"/>
                  </a:lnTo>
                  <a:lnTo>
                    <a:pt x="1002" y="78"/>
                  </a:lnTo>
                  <a:lnTo>
                    <a:pt x="927" y="81"/>
                  </a:lnTo>
                  <a:lnTo>
                    <a:pt x="853" y="83"/>
                  </a:lnTo>
                  <a:lnTo>
                    <a:pt x="780" y="85"/>
                  </a:lnTo>
                  <a:lnTo>
                    <a:pt x="707" y="89"/>
                  </a:lnTo>
                  <a:lnTo>
                    <a:pt x="637" y="92"/>
                  </a:lnTo>
                  <a:lnTo>
                    <a:pt x="569" y="94"/>
                  </a:lnTo>
                  <a:lnTo>
                    <a:pt x="503" y="98"/>
                  </a:lnTo>
                  <a:lnTo>
                    <a:pt x="441" y="103"/>
                  </a:lnTo>
                  <a:lnTo>
                    <a:pt x="382" y="106"/>
                  </a:lnTo>
                  <a:lnTo>
                    <a:pt x="329" y="111"/>
                  </a:lnTo>
                  <a:lnTo>
                    <a:pt x="281" y="115"/>
                  </a:lnTo>
                  <a:lnTo>
                    <a:pt x="237" y="120"/>
                  </a:lnTo>
                  <a:lnTo>
                    <a:pt x="201" y="126"/>
                  </a:lnTo>
                  <a:lnTo>
                    <a:pt x="171" y="130"/>
                  </a:lnTo>
                  <a:lnTo>
                    <a:pt x="149" y="136"/>
                  </a:lnTo>
                  <a:lnTo>
                    <a:pt x="136" y="143"/>
                  </a:lnTo>
                  <a:lnTo>
                    <a:pt x="130" y="149"/>
                  </a:lnTo>
                  <a:close/>
                </a:path>
              </a:pathLst>
            </a:custGeom>
            <a:solidFill>
              <a:srgbClr val="BFDDFF"/>
            </a:solidFill>
            <a:ln w="9525">
              <a:noFill/>
              <a:round/>
              <a:headEnd/>
              <a:tailEnd/>
            </a:ln>
          </p:spPr>
          <p:txBody>
            <a:bodyPr/>
            <a:lstStyle/>
            <a:p>
              <a:endParaRPr lang="en-US"/>
            </a:p>
          </p:txBody>
        </p:sp>
        <p:sp>
          <p:nvSpPr>
            <p:cNvPr id="6177" name="Freeform 5"/>
            <p:cNvSpPr>
              <a:spLocks/>
            </p:cNvSpPr>
            <p:nvPr/>
          </p:nvSpPr>
          <p:spPr bwMode="auto">
            <a:xfrm>
              <a:off x="930" y="1921"/>
              <a:ext cx="632" cy="190"/>
            </a:xfrm>
            <a:custGeom>
              <a:avLst/>
              <a:gdLst>
                <a:gd name="T0" fmla="*/ 0 w 1265"/>
                <a:gd name="T1" fmla="*/ 2 h 379"/>
                <a:gd name="T2" fmla="*/ 0 w 1265"/>
                <a:gd name="T3" fmla="*/ 3 h 379"/>
                <a:gd name="T4" fmla="*/ 0 w 1265"/>
                <a:gd name="T5" fmla="*/ 5 h 379"/>
                <a:gd name="T6" fmla="*/ 0 w 1265"/>
                <a:gd name="T7" fmla="*/ 6 h 379"/>
                <a:gd name="T8" fmla="*/ 0 w 1265"/>
                <a:gd name="T9" fmla="*/ 6 h 379"/>
                <a:gd name="T10" fmla="*/ 0 w 1265"/>
                <a:gd name="T11" fmla="*/ 6 h 379"/>
                <a:gd name="T12" fmla="*/ 1 w 1265"/>
                <a:gd name="T13" fmla="*/ 6 h 379"/>
                <a:gd name="T14" fmla="*/ 2 w 1265"/>
                <a:gd name="T15" fmla="*/ 6 h 379"/>
                <a:gd name="T16" fmla="*/ 3 w 1265"/>
                <a:gd name="T17" fmla="*/ 6 h 379"/>
                <a:gd name="T18" fmla="*/ 5 w 1265"/>
                <a:gd name="T19" fmla="*/ 6 h 379"/>
                <a:gd name="T20" fmla="*/ 6 w 1265"/>
                <a:gd name="T21" fmla="*/ 6 h 379"/>
                <a:gd name="T22" fmla="*/ 8 w 1265"/>
                <a:gd name="T23" fmla="*/ 6 h 379"/>
                <a:gd name="T24" fmla="*/ 10 w 1265"/>
                <a:gd name="T25" fmla="*/ 6 h 379"/>
                <a:gd name="T26" fmla="*/ 12 w 1265"/>
                <a:gd name="T27" fmla="*/ 6 h 379"/>
                <a:gd name="T28" fmla="*/ 13 w 1265"/>
                <a:gd name="T29" fmla="*/ 6 h 379"/>
                <a:gd name="T30" fmla="*/ 15 w 1265"/>
                <a:gd name="T31" fmla="*/ 5 h 379"/>
                <a:gd name="T32" fmla="*/ 16 w 1265"/>
                <a:gd name="T33" fmla="*/ 5 h 379"/>
                <a:gd name="T34" fmla="*/ 17 w 1265"/>
                <a:gd name="T35" fmla="*/ 5 h 379"/>
                <a:gd name="T36" fmla="*/ 18 w 1265"/>
                <a:gd name="T37" fmla="*/ 5 h 379"/>
                <a:gd name="T38" fmla="*/ 19 w 1265"/>
                <a:gd name="T39" fmla="*/ 5 h 379"/>
                <a:gd name="T40" fmla="*/ 19 w 1265"/>
                <a:gd name="T41" fmla="*/ 5 h 379"/>
                <a:gd name="T42" fmla="*/ 19 w 1265"/>
                <a:gd name="T43" fmla="*/ 4 h 379"/>
                <a:gd name="T44" fmla="*/ 19 w 1265"/>
                <a:gd name="T45" fmla="*/ 2 h 379"/>
                <a:gd name="T46" fmla="*/ 19 w 1265"/>
                <a:gd name="T47" fmla="*/ 1 h 379"/>
                <a:gd name="T48" fmla="*/ 18 w 1265"/>
                <a:gd name="T49" fmla="*/ 0 h 379"/>
                <a:gd name="T50" fmla="*/ 18 w 1265"/>
                <a:gd name="T51" fmla="*/ 0 h 379"/>
                <a:gd name="T52" fmla="*/ 17 w 1265"/>
                <a:gd name="T53" fmla="*/ 1 h 379"/>
                <a:gd name="T54" fmla="*/ 16 w 1265"/>
                <a:gd name="T55" fmla="*/ 1 h 379"/>
                <a:gd name="T56" fmla="*/ 15 w 1265"/>
                <a:gd name="T57" fmla="*/ 1 h 379"/>
                <a:gd name="T58" fmla="*/ 13 w 1265"/>
                <a:gd name="T59" fmla="*/ 1 h 379"/>
                <a:gd name="T60" fmla="*/ 12 w 1265"/>
                <a:gd name="T61" fmla="*/ 1 h 379"/>
                <a:gd name="T62" fmla="*/ 10 w 1265"/>
                <a:gd name="T63" fmla="*/ 1 h 379"/>
                <a:gd name="T64" fmla="*/ 8 w 1265"/>
                <a:gd name="T65" fmla="*/ 1 h 379"/>
                <a:gd name="T66" fmla="*/ 6 w 1265"/>
                <a:gd name="T67" fmla="*/ 1 h 379"/>
                <a:gd name="T68" fmla="*/ 5 w 1265"/>
                <a:gd name="T69" fmla="*/ 1 h 379"/>
                <a:gd name="T70" fmla="*/ 3 w 1265"/>
                <a:gd name="T71" fmla="*/ 1 h 379"/>
                <a:gd name="T72" fmla="*/ 2 w 1265"/>
                <a:gd name="T73" fmla="*/ 1 h 379"/>
                <a:gd name="T74" fmla="*/ 1 w 1265"/>
                <a:gd name="T75" fmla="*/ 1 h 379"/>
                <a:gd name="T76" fmla="*/ 0 w 1265"/>
                <a:gd name="T77" fmla="*/ 1 h 379"/>
                <a:gd name="T78" fmla="*/ 0 w 1265"/>
                <a:gd name="T79" fmla="*/ 2 h 3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65"/>
                <a:gd name="T121" fmla="*/ 0 h 379"/>
                <a:gd name="T122" fmla="*/ 1265 w 1265"/>
                <a:gd name="T123" fmla="*/ 379 h 3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65" h="379">
                  <a:moveTo>
                    <a:pt x="0" y="74"/>
                  </a:moveTo>
                  <a:lnTo>
                    <a:pt x="4" y="85"/>
                  </a:lnTo>
                  <a:lnTo>
                    <a:pt x="11" y="116"/>
                  </a:lnTo>
                  <a:lnTo>
                    <a:pt x="20" y="161"/>
                  </a:lnTo>
                  <a:lnTo>
                    <a:pt x="29" y="213"/>
                  </a:lnTo>
                  <a:lnTo>
                    <a:pt x="36" y="267"/>
                  </a:lnTo>
                  <a:lnTo>
                    <a:pt x="39" y="317"/>
                  </a:lnTo>
                  <a:lnTo>
                    <a:pt x="36" y="356"/>
                  </a:lnTo>
                  <a:lnTo>
                    <a:pt x="24" y="379"/>
                  </a:lnTo>
                  <a:lnTo>
                    <a:pt x="28" y="379"/>
                  </a:lnTo>
                  <a:lnTo>
                    <a:pt x="37" y="378"/>
                  </a:lnTo>
                  <a:lnTo>
                    <a:pt x="53" y="378"/>
                  </a:lnTo>
                  <a:lnTo>
                    <a:pt x="74" y="377"/>
                  </a:lnTo>
                  <a:lnTo>
                    <a:pt x="100" y="376"/>
                  </a:lnTo>
                  <a:lnTo>
                    <a:pt x="132" y="373"/>
                  </a:lnTo>
                  <a:lnTo>
                    <a:pt x="167" y="372"/>
                  </a:lnTo>
                  <a:lnTo>
                    <a:pt x="206" y="370"/>
                  </a:lnTo>
                  <a:lnTo>
                    <a:pt x="249" y="368"/>
                  </a:lnTo>
                  <a:lnTo>
                    <a:pt x="294" y="365"/>
                  </a:lnTo>
                  <a:lnTo>
                    <a:pt x="342" y="362"/>
                  </a:lnTo>
                  <a:lnTo>
                    <a:pt x="393" y="359"/>
                  </a:lnTo>
                  <a:lnTo>
                    <a:pt x="446" y="356"/>
                  </a:lnTo>
                  <a:lnTo>
                    <a:pt x="499" y="353"/>
                  </a:lnTo>
                  <a:lnTo>
                    <a:pt x="554" y="349"/>
                  </a:lnTo>
                  <a:lnTo>
                    <a:pt x="610" y="346"/>
                  </a:lnTo>
                  <a:lnTo>
                    <a:pt x="665" y="342"/>
                  </a:lnTo>
                  <a:lnTo>
                    <a:pt x="720" y="338"/>
                  </a:lnTo>
                  <a:lnTo>
                    <a:pt x="774" y="334"/>
                  </a:lnTo>
                  <a:lnTo>
                    <a:pt x="828" y="330"/>
                  </a:lnTo>
                  <a:lnTo>
                    <a:pt x="880" y="326"/>
                  </a:lnTo>
                  <a:lnTo>
                    <a:pt x="930" y="321"/>
                  </a:lnTo>
                  <a:lnTo>
                    <a:pt x="978" y="317"/>
                  </a:lnTo>
                  <a:lnTo>
                    <a:pt x="1023" y="312"/>
                  </a:lnTo>
                  <a:lnTo>
                    <a:pt x="1064" y="308"/>
                  </a:lnTo>
                  <a:lnTo>
                    <a:pt x="1104" y="303"/>
                  </a:lnTo>
                  <a:lnTo>
                    <a:pt x="1137" y="298"/>
                  </a:lnTo>
                  <a:lnTo>
                    <a:pt x="1167" y="294"/>
                  </a:lnTo>
                  <a:lnTo>
                    <a:pt x="1192" y="289"/>
                  </a:lnTo>
                  <a:lnTo>
                    <a:pt x="1212" y="285"/>
                  </a:lnTo>
                  <a:lnTo>
                    <a:pt x="1227" y="280"/>
                  </a:lnTo>
                  <a:lnTo>
                    <a:pt x="1235" y="275"/>
                  </a:lnTo>
                  <a:lnTo>
                    <a:pt x="1238" y="265"/>
                  </a:lnTo>
                  <a:lnTo>
                    <a:pt x="1246" y="236"/>
                  </a:lnTo>
                  <a:lnTo>
                    <a:pt x="1256" y="196"/>
                  </a:lnTo>
                  <a:lnTo>
                    <a:pt x="1263" y="149"/>
                  </a:lnTo>
                  <a:lnTo>
                    <a:pt x="1265" y="100"/>
                  </a:lnTo>
                  <a:lnTo>
                    <a:pt x="1258" y="55"/>
                  </a:lnTo>
                  <a:lnTo>
                    <a:pt x="1240" y="21"/>
                  </a:lnTo>
                  <a:lnTo>
                    <a:pt x="1206" y="0"/>
                  </a:lnTo>
                  <a:lnTo>
                    <a:pt x="1203" y="0"/>
                  </a:lnTo>
                  <a:lnTo>
                    <a:pt x="1192" y="0"/>
                  </a:lnTo>
                  <a:lnTo>
                    <a:pt x="1176" y="0"/>
                  </a:lnTo>
                  <a:lnTo>
                    <a:pt x="1154" y="1"/>
                  </a:lnTo>
                  <a:lnTo>
                    <a:pt x="1128" y="1"/>
                  </a:lnTo>
                  <a:lnTo>
                    <a:pt x="1096" y="2"/>
                  </a:lnTo>
                  <a:lnTo>
                    <a:pt x="1059" y="3"/>
                  </a:lnTo>
                  <a:lnTo>
                    <a:pt x="1018" y="3"/>
                  </a:lnTo>
                  <a:lnTo>
                    <a:pt x="975" y="5"/>
                  </a:lnTo>
                  <a:lnTo>
                    <a:pt x="927" y="6"/>
                  </a:lnTo>
                  <a:lnTo>
                    <a:pt x="878" y="8"/>
                  </a:lnTo>
                  <a:lnTo>
                    <a:pt x="826" y="9"/>
                  </a:lnTo>
                  <a:lnTo>
                    <a:pt x="772" y="10"/>
                  </a:lnTo>
                  <a:lnTo>
                    <a:pt x="717" y="13"/>
                  </a:lnTo>
                  <a:lnTo>
                    <a:pt x="661" y="15"/>
                  </a:lnTo>
                  <a:lnTo>
                    <a:pt x="605" y="16"/>
                  </a:lnTo>
                  <a:lnTo>
                    <a:pt x="548" y="18"/>
                  </a:lnTo>
                  <a:lnTo>
                    <a:pt x="493" y="21"/>
                  </a:lnTo>
                  <a:lnTo>
                    <a:pt x="438" y="24"/>
                  </a:lnTo>
                  <a:lnTo>
                    <a:pt x="384" y="26"/>
                  </a:lnTo>
                  <a:lnTo>
                    <a:pt x="332" y="30"/>
                  </a:lnTo>
                  <a:lnTo>
                    <a:pt x="282" y="32"/>
                  </a:lnTo>
                  <a:lnTo>
                    <a:pt x="235" y="36"/>
                  </a:lnTo>
                  <a:lnTo>
                    <a:pt x="190" y="39"/>
                  </a:lnTo>
                  <a:lnTo>
                    <a:pt x="150" y="43"/>
                  </a:lnTo>
                  <a:lnTo>
                    <a:pt x="113" y="47"/>
                  </a:lnTo>
                  <a:lnTo>
                    <a:pt x="81" y="51"/>
                  </a:lnTo>
                  <a:lnTo>
                    <a:pt x="53" y="55"/>
                  </a:lnTo>
                  <a:lnTo>
                    <a:pt x="31" y="60"/>
                  </a:lnTo>
                  <a:lnTo>
                    <a:pt x="14" y="64"/>
                  </a:lnTo>
                  <a:lnTo>
                    <a:pt x="4" y="69"/>
                  </a:lnTo>
                  <a:lnTo>
                    <a:pt x="0" y="74"/>
                  </a:lnTo>
                  <a:close/>
                </a:path>
              </a:pathLst>
            </a:custGeom>
            <a:solidFill>
              <a:srgbClr val="FFFFFF"/>
            </a:solidFill>
            <a:ln w="9525">
              <a:noFill/>
              <a:round/>
              <a:headEnd/>
              <a:tailEnd/>
            </a:ln>
          </p:spPr>
          <p:txBody>
            <a:bodyPr/>
            <a:lstStyle/>
            <a:p>
              <a:endParaRPr lang="en-US"/>
            </a:p>
          </p:txBody>
        </p:sp>
        <p:sp>
          <p:nvSpPr>
            <p:cNvPr id="6178" name="Freeform 6"/>
            <p:cNvSpPr>
              <a:spLocks/>
            </p:cNvSpPr>
            <p:nvPr/>
          </p:nvSpPr>
          <p:spPr bwMode="auto">
            <a:xfrm>
              <a:off x="942" y="1969"/>
              <a:ext cx="613" cy="142"/>
            </a:xfrm>
            <a:custGeom>
              <a:avLst/>
              <a:gdLst>
                <a:gd name="T0" fmla="*/ 0 w 1227"/>
                <a:gd name="T1" fmla="*/ 3 h 282"/>
                <a:gd name="T2" fmla="*/ 0 w 1227"/>
                <a:gd name="T3" fmla="*/ 3 h 282"/>
                <a:gd name="T4" fmla="*/ 0 w 1227"/>
                <a:gd name="T5" fmla="*/ 3 h 282"/>
                <a:gd name="T6" fmla="*/ 1 w 1227"/>
                <a:gd name="T7" fmla="*/ 3 h 282"/>
                <a:gd name="T8" fmla="*/ 1 w 1227"/>
                <a:gd name="T9" fmla="*/ 3 h 282"/>
                <a:gd name="T10" fmla="*/ 1 w 1227"/>
                <a:gd name="T11" fmla="*/ 3 h 282"/>
                <a:gd name="T12" fmla="*/ 2 w 1227"/>
                <a:gd name="T13" fmla="*/ 3 h 282"/>
                <a:gd name="T14" fmla="*/ 2 w 1227"/>
                <a:gd name="T15" fmla="*/ 3 h 282"/>
                <a:gd name="T16" fmla="*/ 3 w 1227"/>
                <a:gd name="T17" fmla="*/ 3 h 282"/>
                <a:gd name="T18" fmla="*/ 3 w 1227"/>
                <a:gd name="T19" fmla="*/ 3 h 282"/>
                <a:gd name="T20" fmla="*/ 4 w 1227"/>
                <a:gd name="T21" fmla="*/ 3 h 282"/>
                <a:gd name="T22" fmla="*/ 5 w 1227"/>
                <a:gd name="T23" fmla="*/ 3 h 282"/>
                <a:gd name="T24" fmla="*/ 6 w 1227"/>
                <a:gd name="T25" fmla="*/ 3 h 282"/>
                <a:gd name="T26" fmla="*/ 6 w 1227"/>
                <a:gd name="T27" fmla="*/ 3 h 282"/>
                <a:gd name="T28" fmla="*/ 7 w 1227"/>
                <a:gd name="T29" fmla="*/ 3 h 282"/>
                <a:gd name="T30" fmla="*/ 8 w 1227"/>
                <a:gd name="T31" fmla="*/ 3 h 282"/>
                <a:gd name="T32" fmla="*/ 9 w 1227"/>
                <a:gd name="T33" fmla="*/ 3 h 282"/>
                <a:gd name="T34" fmla="*/ 9 w 1227"/>
                <a:gd name="T35" fmla="*/ 2 h 282"/>
                <a:gd name="T36" fmla="*/ 10 w 1227"/>
                <a:gd name="T37" fmla="*/ 2 h 282"/>
                <a:gd name="T38" fmla="*/ 11 w 1227"/>
                <a:gd name="T39" fmla="*/ 2 h 282"/>
                <a:gd name="T40" fmla="*/ 12 w 1227"/>
                <a:gd name="T41" fmla="*/ 2 h 282"/>
                <a:gd name="T42" fmla="*/ 13 w 1227"/>
                <a:gd name="T43" fmla="*/ 2 h 282"/>
                <a:gd name="T44" fmla="*/ 13 w 1227"/>
                <a:gd name="T45" fmla="*/ 2 h 282"/>
                <a:gd name="T46" fmla="*/ 14 w 1227"/>
                <a:gd name="T47" fmla="*/ 2 h 282"/>
                <a:gd name="T48" fmla="*/ 15 w 1227"/>
                <a:gd name="T49" fmla="*/ 2 h 282"/>
                <a:gd name="T50" fmla="*/ 15 w 1227"/>
                <a:gd name="T51" fmla="*/ 2 h 282"/>
                <a:gd name="T52" fmla="*/ 16 w 1227"/>
                <a:gd name="T53" fmla="*/ 1 h 282"/>
                <a:gd name="T54" fmla="*/ 17 w 1227"/>
                <a:gd name="T55" fmla="*/ 1 h 282"/>
                <a:gd name="T56" fmla="*/ 17 w 1227"/>
                <a:gd name="T57" fmla="*/ 1 h 282"/>
                <a:gd name="T58" fmla="*/ 17 w 1227"/>
                <a:gd name="T59" fmla="*/ 1 h 282"/>
                <a:gd name="T60" fmla="*/ 18 w 1227"/>
                <a:gd name="T61" fmla="*/ 1 h 282"/>
                <a:gd name="T62" fmla="*/ 18 w 1227"/>
                <a:gd name="T63" fmla="*/ 1 h 282"/>
                <a:gd name="T64" fmla="*/ 18 w 1227"/>
                <a:gd name="T65" fmla="*/ 1 h 282"/>
                <a:gd name="T66" fmla="*/ 18 w 1227"/>
                <a:gd name="T67" fmla="*/ 1 h 282"/>
                <a:gd name="T68" fmla="*/ 18 w 1227"/>
                <a:gd name="T69" fmla="*/ 0 h 282"/>
                <a:gd name="T70" fmla="*/ 19 w 1227"/>
                <a:gd name="T71" fmla="*/ 1 h 282"/>
                <a:gd name="T72" fmla="*/ 19 w 1227"/>
                <a:gd name="T73" fmla="*/ 1 h 282"/>
                <a:gd name="T74" fmla="*/ 19 w 1227"/>
                <a:gd name="T75" fmla="*/ 1 h 282"/>
                <a:gd name="T76" fmla="*/ 19 w 1227"/>
                <a:gd name="T77" fmla="*/ 1 h 282"/>
                <a:gd name="T78" fmla="*/ 18 w 1227"/>
                <a:gd name="T79" fmla="*/ 2 h 282"/>
                <a:gd name="T80" fmla="*/ 18 w 1227"/>
                <a:gd name="T81" fmla="*/ 3 h 282"/>
                <a:gd name="T82" fmla="*/ 0 w 1227"/>
                <a:gd name="T83" fmla="*/ 5 h 282"/>
                <a:gd name="T84" fmla="*/ 0 w 1227"/>
                <a:gd name="T85" fmla="*/ 5 h 282"/>
                <a:gd name="T86" fmla="*/ 0 w 1227"/>
                <a:gd name="T87" fmla="*/ 5 h 282"/>
                <a:gd name="T88" fmla="*/ 0 w 1227"/>
                <a:gd name="T89" fmla="*/ 4 h 282"/>
                <a:gd name="T90" fmla="*/ 0 w 1227"/>
                <a:gd name="T91" fmla="*/ 4 h 282"/>
                <a:gd name="T92" fmla="*/ 0 w 1227"/>
                <a:gd name="T93" fmla="*/ 4 h 282"/>
                <a:gd name="T94" fmla="*/ 0 w 1227"/>
                <a:gd name="T95" fmla="*/ 4 h 282"/>
                <a:gd name="T96" fmla="*/ 0 w 1227"/>
                <a:gd name="T97" fmla="*/ 3 h 282"/>
                <a:gd name="T98" fmla="*/ 0 w 1227"/>
                <a:gd name="T99" fmla="*/ 3 h 2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7"/>
                <a:gd name="T151" fmla="*/ 0 h 282"/>
                <a:gd name="T152" fmla="*/ 1227 w 1227"/>
                <a:gd name="T153" fmla="*/ 282 h 2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7" h="282">
                  <a:moveTo>
                    <a:pt x="45" y="174"/>
                  </a:moveTo>
                  <a:lnTo>
                    <a:pt x="49" y="174"/>
                  </a:lnTo>
                  <a:lnTo>
                    <a:pt x="57" y="173"/>
                  </a:lnTo>
                  <a:lnTo>
                    <a:pt x="72" y="173"/>
                  </a:lnTo>
                  <a:lnTo>
                    <a:pt x="91" y="171"/>
                  </a:lnTo>
                  <a:lnTo>
                    <a:pt x="116" y="170"/>
                  </a:lnTo>
                  <a:lnTo>
                    <a:pt x="143" y="168"/>
                  </a:lnTo>
                  <a:lnTo>
                    <a:pt x="176" y="166"/>
                  </a:lnTo>
                  <a:lnTo>
                    <a:pt x="212" y="163"/>
                  </a:lnTo>
                  <a:lnTo>
                    <a:pt x="252" y="161"/>
                  </a:lnTo>
                  <a:lnTo>
                    <a:pt x="293" y="158"/>
                  </a:lnTo>
                  <a:lnTo>
                    <a:pt x="338" y="154"/>
                  </a:lnTo>
                  <a:lnTo>
                    <a:pt x="385" y="151"/>
                  </a:lnTo>
                  <a:lnTo>
                    <a:pt x="433" y="146"/>
                  </a:lnTo>
                  <a:lnTo>
                    <a:pt x="483" y="143"/>
                  </a:lnTo>
                  <a:lnTo>
                    <a:pt x="534" y="138"/>
                  </a:lnTo>
                  <a:lnTo>
                    <a:pt x="586" y="132"/>
                  </a:lnTo>
                  <a:lnTo>
                    <a:pt x="637" y="127"/>
                  </a:lnTo>
                  <a:lnTo>
                    <a:pt x="689" y="121"/>
                  </a:lnTo>
                  <a:lnTo>
                    <a:pt x="741" y="115"/>
                  </a:lnTo>
                  <a:lnTo>
                    <a:pt x="792" y="108"/>
                  </a:lnTo>
                  <a:lnTo>
                    <a:pt x="840" y="101"/>
                  </a:lnTo>
                  <a:lnTo>
                    <a:pt x="888" y="94"/>
                  </a:lnTo>
                  <a:lnTo>
                    <a:pt x="933" y="87"/>
                  </a:lnTo>
                  <a:lnTo>
                    <a:pt x="977" y="79"/>
                  </a:lnTo>
                  <a:lnTo>
                    <a:pt x="1019" y="71"/>
                  </a:lnTo>
                  <a:lnTo>
                    <a:pt x="1055" y="62"/>
                  </a:lnTo>
                  <a:lnTo>
                    <a:pt x="1090" y="53"/>
                  </a:lnTo>
                  <a:lnTo>
                    <a:pt x="1120" y="44"/>
                  </a:lnTo>
                  <a:lnTo>
                    <a:pt x="1146" y="33"/>
                  </a:lnTo>
                  <a:lnTo>
                    <a:pt x="1168" y="24"/>
                  </a:lnTo>
                  <a:lnTo>
                    <a:pt x="1186" y="12"/>
                  </a:lnTo>
                  <a:lnTo>
                    <a:pt x="1197" y="2"/>
                  </a:lnTo>
                  <a:lnTo>
                    <a:pt x="1201" y="1"/>
                  </a:lnTo>
                  <a:lnTo>
                    <a:pt x="1207" y="0"/>
                  </a:lnTo>
                  <a:lnTo>
                    <a:pt x="1216" y="2"/>
                  </a:lnTo>
                  <a:lnTo>
                    <a:pt x="1224" y="10"/>
                  </a:lnTo>
                  <a:lnTo>
                    <a:pt x="1227" y="30"/>
                  </a:lnTo>
                  <a:lnTo>
                    <a:pt x="1224" y="64"/>
                  </a:lnTo>
                  <a:lnTo>
                    <a:pt x="1211" y="115"/>
                  </a:lnTo>
                  <a:lnTo>
                    <a:pt x="1187" y="188"/>
                  </a:lnTo>
                  <a:lnTo>
                    <a:pt x="0" y="282"/>
                  </a:lnTo>
                  <a:lnTo>
                    <a:pt x="4" y="279"/>
                  </a:lnTo>
                  <a:lnTo>
                    <a:pt x="11" y="268"/>
                  </a:lnTo>
                  <a:lnTo>
                    <a:pt x="21" y="253"/>
                  </a:lnTo>
                  <a:lnTo>
                    <a:pt x="32" y="235"/>
                  </a:lnTo>
                  <a:lnTo>
                    <a:pt x="42" y="216"/>
                  </a:lnTo>
                  <a:lnTo>
                    <a:pt x="49" y="199"/>
                  </a:lnTo>
                  <a:lnTo>
                    <a:pt x="50" y="184"/>
                  </a:lnTo>
                  <a:lnTo>
                    <a:pt x="45" y="174"/>
                  </a:lnTo>
                  <a:close/>
                </a:path>
              </a:pathLst>
            </a:custGeom>
            <a:solidFill>
              <a:srgbClr val="BFFFDD"/>
            </a:solidFill>
            <a:ln w="9525">
              <a:noFill/>
              <a:round/>
              <a:headEnd/>
              <a:tailEnd/>
            </a:ln>
          </p:spPr>
          <p:txBody>
            <a:bodyPr/>
            <a:lstStyle/>
            <a:p>
              <a:endParaRPr lang="en-US"/>
            </a:p>
          </p:txBody>
        </p:sp>
        <p:sp>
          <p:nvSpPr>
            <p:cNvPr id="6179" name="Freeform 7"/>
            <p:cNvSpPr>
              <a:spLocks/>
            </p:cNvSpPr>
            <p:nvPr/>
          </p:nvSpPr>
          <p:spPr bwMode="auto">
            <a:xfrm>
              <a:off x="1547" y="1886"/>
              <a:ext cx="365" cy="195"/>
            </a:xfrm>
            <a:custGeom>
              <a:avLst/>
              <a:gdLst>
                <a:gd name="T0" fmla="*/ 1 w 729"/>
                <a:gd name="T1" fmla="*/ 2 h 388"/>
                <a:gd name="T2" fmla="*/ 1 w 729"/>
                <a:gd name="T3" fmla="*/ 2 h 388"/>
                <a:gd name="T4" fmla="*/ 1 w 729"/>
                <a:gd name="T5" fmla="*/ 4 h 388"/>
                <a:gd name="T6" fmla="*/ 1 w 729"/>
                <a:gd name="T7" fmla="*/ 5 h 388"/>
                <a:gd name="T8" fmla="*/ 4 w 729"/>
                <a:gd name="T9" fmla="*/ 6 h 388"/>
                <a:gd name="T10" fmla="*/ 4 w 729"/>
                <a:gd name="T11" fmla="*/ 7 h 388"/>
                <a:gd name="T12" fmla="*/ 5 w 729"/>
                <a:gd name="T13" fmla="*/ 6 h 388"/>
                <a:gd name="T14" fmla="*/ 6 w 729"/>
                <a:gd name="T15" fmla="*/ 6 h 388"/>
                <a:gd name="T16" fmla="*/ 6 w 729"/>
                <a:gd name="T17" fmla="*/ 6 h 388"/>
                <a:gd name="T18" fmla="*/ 7 w 729"/>
                <a:gd name="T19" fmla="*/ 6 h 388"/>
                <a:gd name="T20" fmla="*/ 7 w 729"/>
                <a:gd name="T21" fmla="*/ 6 h 388"/>
                <a:gd name="T22" fmla="*/ 7 w 729"/>
                <a:gd name="T23" fmla="*/ 6 h 388"/>
                <a:gd name="T24" fmla="*/ 7 w 729"/>
                <a:gd name="T25" fmla="*/ 6 h 388"/>
                <a:gd name="T26" fmla="*/ 8 w 729"/>
                <a:gd name="T27" fmla="*/ 6 h 388"/>
                <a:gd name="T28" fmla="*/ 9 w 729"/>
                <a:gd name="T29" fmla="*/ 5 h 388"/>
                <a:gd name="T30" fmla="*/ 10 w 729"/>
                <a:gd name="T31" fmla="*/ 5 h 388"/>
                <a:gd name="T32" fmla="*/ 11 w 729"/>
                <a:gd name="T33" fmla="*/ 5 h 388"/>
                <a:gd name="T34" fmla="*/ 12 w 729"/>
                <a:gd name="T35" fmla="*/ 3 h 388"/>
                <a:gd name="T36" fmla="*/ 12 w 729"/>
                <a:gd name="T37" fmla="*/ 3 h 388"/>
                <a:gd name="T38" fmla="*/ 11 w 729"/>
                <a:gd name="T39" fmla="*/ 3 h 388"/>
                <a:gd name="T40" fmla="*/ 10 w 729"/>
                <a:gd name="T41" fmla="*/ 2 h 388"/>
                <a:gd name="T42" fmla="*/ 10 w 729"/>
                <a:gd name="T43" fmla="*/ 2 h 388"/>
                <a:gd name="T44" fmla="*/ 9 w 729"/>
                <a:gd name="T45" fmla="*/ 1 h 388"/>
                <a:gd name="T46" fmla="*/ 8 w 729"/>
                <a:gd name="T47" fmla="*/ 1 h 388"/>
                <a:gd name="T48" fmla="*/ 7 w 729"/>
                <a:gd name="T49" fmla="*/ 1 h 388"/>
                <a:gd name="T50" fmla="*/ 7 w 729"/>
                <a:gd name="T51" fmla="*/ 1 h 388"/>
                <a:gd name="T52" fmla="*/ 7 w 729"/>
                <a:gd name="T53" fmla="*/ 1 h 388"/>
                <a:gd name="T54" fmla="*/ 6 w 729"/>
                <a:gd name="T55" fmla="*/ 1 h 388"/>
                <a:gd name="T56" fmla="*/ 6 w 729"/>
                <a:gd name="T57" fmla="*/ 1 h 388"/>
                <a:gd name="T58" fmla="*/ 5 w 729"/>
                <a:gd name="T59" fmla="*/ 1 h 388"/>
                <a:gd name="T60" fmla="*/ 5 w 729"/>
                <a:gd name="T61" fmla="*/ 0 h 388"/>
                <a:gd name="T62" fmla="*/ 4 w 729"/>
                <a:gd name="T63" fmla="*/ 0 h 388"/>
                <a:gd name="T64" fmla="*/ 4 w 729"/>
                <a:gd name="T65" fmla="*/ 1 h 388"/>
                <a:gd name="T66" fmla="*/ 4 w 729"/>
                <a:gd name="T67" fmla="*/ 1 h 388"/>
                <a:gd name="T68" fmla="*/ 4 w 729"/>
                <a:gd name="T69" fmla="*/ 1 h 388"/>
                <a:gd name="T70" fmla="*/ 3 w 729"/>
                <a:gd name="T71" fmla="*/ 1 h 388"/>
                <a:gd name="T72" fmla="*/ 3 w 729"/>
                <a:gd name="T73" fmla="*/ 1 h 388"/>
                <a:gd name="T74" fmla="*/ 3 w 729"/>
                <a:gd name="T75" fmla="*/ 1 h 3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9"/>
                <a:gd name="T115" fmla="*/ 0 h 388"/>
                <a:gd name="T116" fmla="*/ 729 w 729"/>
                <a:gd name="T117" fmla="*/ 388 h 3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9" h="388">
                  <a:moveTo>
                    <a:pt x="6" y="75"/>
                  </a:moveTo>
                  <a:lnTo>
                    <a:pt x="10" y="80"/>
                  </a:lnTo>
                  <a:lnTo>
                    <a:pt x="20" y="98"/>
                  </a:lnTo>
                  <a:lnTo>
                    <a:pt x="32" y="125"/>
                  </a:lnTo>
                  <a:lnTo>
                    <a:pt x="44" y="160"/>
                  </a:lnTo>
                  <a:lnTo>
                    <a:pt x="49" y="200"/>
                  </a:lnTo>
                  <a:lnTo>
                    <a:pt x="46" y="246"/>
                  </a:lnTo>
                  <a:lnTo>
                    <a:pt x="31" y="295"/>
                  </a:lnTo>
                  <a:lnTo>
                    <a:pt x="0" y="344"/>
                  </a:lnTo>
                  <a:lnTo>
                    <a:pt x="212" y="334"/>
                  </a:lnTo>
                  <a:lnTo>
                    <a:pt x="227" y="388"/>
                  </a:lnTo>
                  <a:lnTo>
                    <a:pt x="234" y="387"/>
                  </a:lnTo>
                  <a:lnTo>
                    <a:pt x="251" y="382"/>
                  </a:lnTo>
                  <a:lnTo>
                    <a:pt x="276" y="377"/>
                  </a:lnTo>
                  <a:lnTo>
                    <a:pt x="305" y="369"/>
                  </a:lnTo>
                  <a:lnTo>
                    <a:pt x="334" y="362"/>
                  </a:lnTo>
                  <a:lnTo>
                    <a:pt x="360" y="354"/>
                  </a:lnTo>
                  <a:lnTo>
                    <a:pt x="380" y="346"/>
                  </a:lnTo>
                  <a:lnTo>
                    <a:pt x="389" y="340"/>
                  </a:lnTo>
                  <a:lnTo>
                    <a:pt x="390" y="340"/>
                  </a:lnTo>
                  <a:lnTo>
                    <a:pt x="393" y="340"/>
                  </a:lnTo>
                  <a:lnTo>
                    <a:pt x="398" y="340"/>
                  </a:lnTo>
                  <a:lnTo>
                    <a:pt x="405" y="340"/>
                  </a:lnTo>
                  <a:lnTo>
                    <a:pt x="415" y="340"/>
                  </a:lnTo>
                  <a:lnTo>
                    <a:pt x="426" y="337"/>
                  </a:lnTo>
                  <a:lnTo>
                    <a:pt x="441" y="335"/>
                  </a:lnTo>
                  <a:lnTo>
                    <a:pt x="457" y="332"/>
                  </a:lnTo>
                  <a:lnTo>
                    <a:pt x="477" y="327"/>
                  </a:lnTo>
                  <a:lnTo>
                    <a:pt x="499" y="321"/>
                  </a:lnTo>
                  <a:lnTo>
                    <a:pt x="524" y="312"/>
                  </a:lnTo>
                  <a:lnTo>
                    <a:pt x="552" y="303"/>
                  </a:lnTo>
                  <a:lnTo>
                    <a:pt x="583" y="290"/>
                  </a:lnTo>
                  <a:lnTo>
                    <a:pt x="617" y="275"/>
                  </a:lnTo>
                  <a:lnTo>
                    <a:pt x="655" y="258"/>
                  </a:lnTo>
                  <a:lnTo>
                    <a:pt x="696" y="237"/>
                  </a:lnTo>
                  <a:lnTo>
                    <a:pt x="729" y="158"/>
                  </a:lnTo>
                  <a:lnTo>
                    <a:pt x="726" y="155"/>
                  </a:lnTo>
                  <a:lnTo>
                    <a:pt x="716" y="150"/>
                  </a:lnTo>
                  <a:lnTo>
                    <a:pt x="703" y="142"/>
                  </a:lnTo>
                  <a:lnTo>
                    <a:pt x="683" y="131"/>
                  </a:lnTo>
                  <a:lnTo>
                    <a:pt x="661" y="117"/>
                  </a:lnTo>
                  <a:lnTo>
                    <a:pt x="636" y="104"/>
                  </a:lnTo>
                  <a:lnTo>
                    <a:pt x="608" y="90"/>
                  </a:lnTo>
                  <a:lnTo>
                    <a:pt x="579" y="75"/>
                  </a:lnTo>
                  <a:lnTo>
                    <a:pt x="550" y="61"/>
                  </a:lnTo>
                  <a:lnTo>
                    <a:pt x="522" y="47"/>
                  </a:lnTo>
                  <a:lnTo>
                    <a:pt x="495" y="36"/>
                  </a:lnTo>
                  <a:lnTo>
                    <a:pt x="470" y="27"/>
                  </a:lnTo>
                  <a:lnTo>
                    <a:pt x="447" y="21"/>
                  </a:lnTo>
                  <a:lnTo>
                    <a:pt x="428" y="18"/>
                  </a:lnTo>
                  <a:lnTo>
                    <a:pt x="413" y="19"/>
                  </a:lnTo>
                  <a:lnTo>
                    <a:pt x="404" y="25"/>
                  </a:lnTo>
                  <a:lnTo>
                    <a:pt x="402" y="24"/>
                  </a:lnTo>
                  <a:lnTo>
                    <a:pt x="396" y="23"/>
                  </a:lnTo>
                  <a:lnTo>
                    <a:pt x="387" y="21"/>
                  </a:lnTo>
                  <a:lnTo>
                    <a:pt x="374" y="17"/>
                  </a:lnTo>
                  <a:lnTo>
                    <a:pt x="359" y="14"/>
                  </a:lnTo>
                  <a:lnTo>
                    <a:pt x="343" y="10"/>
                  </a:lnTo>
                  <a:lnTo>
                    <a:pt x="325" y="7"/>
                  </a:lnTo>
                  <a:lnTo>
                    <a:pt x="307" y="4"/>
                  </a:lnTo>
                  <a:lnTo>
                    <a:pt x="289" y="2"/>
                  </a:lnTo>
                  <a:lnTo>
                    <a:pt x="271" y="0"/>
                  </a:lnTo>
                  <a:lnTo>
                    <a:pt x="253" y="0"/>
                  </a:lnTo>
                  <a:lnTo>
                    <a:pt x="238" y="0"/>
                  </a:lnTo>
                  <a:lnTo>
                    <a:pt x="225" y="2"/>
                  </a:lnTo>
                  <a:lnTo>
                    <a:pt x="214" y="7"/>
                  </a:lnTo>
                  <a:lnTo>
                    <a:pt x="206" y="12"/>
                  </a:lnTo>
                  <a:lnTo>
                    <a:pt x="203" y="21"/>
                  </a:lnTo>
                  <a:lnTo>
                    <a:pt x="202" y="23"/>
                  </a:lnTo>
                  <a:lnTo>
                    <a:pt x="198" y="29"/>
                  </a:lnTo>
                  <a:lnTo>
                    <a:pt x="192" y="37"/>
                  </a:lnTo>
                  <a:lnTo>
                    <a:pt x="187" y="46"/>
                  </a:lnTo>
                  <a:lnTo>
                    <a:pt x="180" y="54"/>
                  </a:lnTo>
                  <a:lnTo>
                    <a:pt x="174" y="60"/>
                  </a:lnTo>
                  <a:lnTo>
                    <a:pt x="168" y="62"/>
                  </a:lnTo>
                  <a:lnTo>
                    <a:pt x="163" y="60"/>
                  </a:lnTo>
                  <a:lnTo>
                    <a:pt x="6" y="75"/>
                  </a:lnTo>
                  <a:close/>
                </a:path>
              </a:pathLst>
            </a:custGeom>
            <a:solidFill>
              <a:srgbClr val="FF2B3F"/>
            </a:solidFill>
            <a:ln w="9525">
              <a:noFill/>
              <a:round/>
              <a:headEnd/>
              <a:tailEnd/>
            </a:ln>
          </p:spPr>
          <p:txBody>
            <a:bodyPr/>
            <a:lstStyle/>
            <a:p>
              <a:endParaRPr lang="en-US"/>
            </a:p>
          </p:txBody>
        </p:sp>
        <p:sp>
          <p:nvSpPr>
            <p:cNvPr id="6180" name="Freeform 8"/>
            <p:cNvSpPr>
              <a:spLocks/>
            </p:cNvSpPr>
            <p:nvPr/>
          </p:nvSpPr>
          <p:spPr bwMode="auto">
            <a:xfrm>
              <a:off x="790" y="1963"/>
              <a:ext cx="149" cy="167"/>
            </a:xfrm>
            <a:custGeom>
              <a:avLst/>
              <a:gdLst>
                <a:gd name="T0" fmla="*/ 1 w 298"/>
                <a:gd name="T1" fmla="*/ 1 h 334"/>
                <a:gd name="T2" fmla="*/ 1 w 298"/>
                <a:gd name="T3" fmla="*/ 1 h 334"/>
                <a:gd name="T4" fmla="*/ 1 w 298"/>
                <a:gd name="T5" fmla="*/ 1 h 334"/>
                <a:gd name="T6" fmla="*/ 1 w 298"/>
                <a:gd name="T7" fmla="*/ 1 h 334"/>
                <a:gd name="T8" fmla="*/ 1 w 298"/>
                <a:gd name="T9" fmla="*/ 1 h 334"/>
                <a:gd name="T10" fmla="*/ 0 w 298"/>
                <a:gd name="T11" fmla="*/ 3 h 334"/>
                <a:gd name="T12" fmla="*/ 1 w 298"/>
                <a:gd name="T13" fmla="*/ 3 h 334"/>
                <a:gd name="T14" fmla="*/ 1 w 298"/>
                <a:gd name="T15" fmla="*/ 3 h 334"/>
                <a:gd name="T16" fmla="*/ 1 w 298"/>
                <a:gd name="T17" fmla="*/ 5 h 334"/>
                <a:gd name="T18" fmla="*/ 5 w 298"/>
                <a:gd name="T19" fmla="*/ 5 h 334"/>
                <a:gd name="T20" fmla="*/ 5 w 298"/>
                <a:gd name="T21" fmla="*/ 5 h 334"/>
                <a:gd name="T22" fmla="*/ 5 w 298"/>
                <a:gd name="T23" fmla="*/ 5 h 334"/>
                <a:gd name="T24" fmla="*/ 5 w 298"/>
                <a:gd name="T25" fmla="*/ 3 h 334"/>
                <a:gd name="T26" fmla="*/ 5 w 298"/>
                <a:gd name="T27" fmla="*/ 3 h 334"/>
                <a:gd name="T28" fmla="*/ 5 w 298"/>
                <a:gd name="T29" fmla="*/ 1 h 334"/>
                <a:gd name="T30" fmla="*/ 5 w 298"/>
                <a:gd name="T31" fmla="*/ 1 h 334"/>
                <a:gd name="T32" fmla="*/ 5 w 298"/>
                <a:gd name="T33" fmla="*/ 1 h 334"/>
                <a:gd name="T34" fmla="*/ 3 w 298"/>
                <a:gd name="T35" fmla="*/ 0 h 334"/>
                <a:gd name="T36" fmla="*/ 3 w 298"/>
                <a:gd name="T37" fmla="*/ 0 h 334"/>
                <a:gd name="T38" fmla="*/ 3 w 298"/>
                <a:gd name="T39" fmla="*/ 0 h 334"/>
                <a:gd name="T40" fmla="*/ 3 w 298"/>
                <a:gd name="T41" fmla="*/ 0 h 334"/>
                <a:gd name="T42" fmla="*/ 3 w 298"/>
                <a:gd name="T43" fmla="*/ 0 h 334"/>
                <a:gd name="T44" fmla="*/ 3 w 298"/>
                <a:gd name="T45" fmla="*/ 0 h 334"/>
                <a:gd name="T46" fmla="*/ 2 w 298"/>
                <a:gd name="T47" fmla="*/ 0 h 334"/>
                <a:gd name="T48" fmla="*/ 2 w 298"/>
                <a:gd name="T49" fmla="*/ 0 h 334"/>
                <a:gd name="T50" fmla="*/ 2 w 298"/>
                <a:gd name="T51" fmla="*/ 1 h 334"/>
                <a:gd name="T52" fmla="*/ 2 w 298"/>
                <a:gd name="T53" fmla="*/ 1 h 334"/>
                <a:gd name="T54" fmla="*/ 1 w 298"/>
                <a:gd name="T55" fmla="*/ 1 h 334"/>
                <a:gd name="T56" fmla="*/ 1 w 298"/>
                <a:gd name="T57" fmla="*/ 1 h 334"/>
                <a:gd name="T58" fmla="*/ 1 w 298"/>
                <a:gd name="T59" fmla="*/ 1 h 334"/>
                <a:gd name="T60" fmla="*/ 1 w 298"/>
                <a:gd name="T61" fmla="*/ 1 h 334"/>
                <a:gd name="T62" fmla="*/ 1 w 298"/>
                <a:gd name="T63" fmla="*/ 1 h 334"/>
                <a:gd name="T64" fmla="*/ 1 w 298"/>
                <a:gd name="T65" fmla="*/ 1 h 334"/>
                <a:gd name="T66" fmla="*/ 1 w 298"/>
                <a:gd name="T67" fmla="*/ 1 h 3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334"/>
                <a:gd name="T104" fmla="*/ 298 w 298"/>
                <a:gd name="T105" fmla="*/ 334 h 3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334">
                  <a:moveTo>
                    <a:pt x="56" y="20"/>
                  </a:moveTo>
                  <a:lnTo>
                    <a:pt x="50" y="24"/>
                  </a:lnTo>
                  <a:lnTo>
                    <a:pt x="36" y="37"/>
                  </a:lnTo>
                  <a:lnTo>
                    <a:pt x="19" y="59"/>
                  </a:lnTo>
                  <a:lnTo>
                    <a:pt x="5" y="90"/>
                  </a:lnTo>
                  <a:lnTo>
                    <a:pt x="0" y="134"/>
                  </a:lnTo>
                  <a:lnTo>
                    <a:pt x="6" y="188"/>
                  </a:lnTo>
                  <a:lnTo>
                    <a:pt x="32" y="255"/>
                  </a:lnTo>
                  <a:lnTo>
                    <a:pt x="81" y="334"/>
                  </a:lnTo>
                  <a:lnTo>
                    <a:pt x="283" y="304"/>
                  </a:lnTo>
                  <a:lnTo>
                    <a:pt x="285" y="293"/>
                  </a:lnTo>
                  <a:lnTo>
                    <a:pt x="290" y="261"/>
                  </a:lnTo>
                  <a:lnTo>
                    <a:pt x="296" y="214"/>
                  </a:lnTo>
                  <a:lnTo>
                    <a:pt x="298" y="161"/>
                  </a:lnTo>
                  <a:lnTo>
                    <a:pt x="297" y="107"/>
                  </a:lnTo>
                  <a:lnTo>
                    <a:pt x="289" y="58"/>
                  </a:lnTo>
                  <a:lnTo>
                    <a:pt x="272" y="20"/>
                  </a:lnTo>
                  <a:lnTo>
                    <a:pt x="244" y="0"/>
                  </a:lnTo>
                  <a:lnTo>
                    <a:pt x="241" y="0"/>
                  </a:lnTo>
                  <a:lnTo>
                    <a:pt x="236" y="0"/>
                  </a:lnTo>
                  <a:lnTo>
                    <a:pt x="226" y="0"/>
                  </a:lnTo>
                  <a:lnTo>
                    <a:pt x="215" y="0"/>
                  </a:lnTo>
                  <a:lnTo>
                    <a:pt x="200" y="0"/>
                  </a:lnTo>
                  <a:lnTo>
                    <a:pt x="184" y="0"/>
                  </a:lnTo>
                  <a:lnTo>
                    <a:pt x="168" y="0"/>
                  </a:lnTo>
                  <a:lnTo>
                    <a:pt x="150" y="1"/>
                  </a:lnTo>
                  <a:lnTo>
                    <a:pt x="132" y="1"/>
                  </a:lnTo>
                  <a:lnTo>
                    <a:pt x="116" y="2"/>
                  </a:lnTo>
                  <a:lnTo>
                    <a:pt x="100" y="5"/>
                  </a:lnTo>
                  <a:lnTo>
                    <a:pt x="85" y="6"/>
                  </a:lnTo>
                  <a:lnTo>
                    <a:pt x="73" y="9"/>
                  </a:lnTo>
                  <a:lnTo>
                    <a:pt x="64" y="12"/>
                  </a:lnTo>
                  <a:lnTo>
                    <a:pt x="58" y="15"/>
                  </a:lnTo>
                  <a:lnTo>
                    <a:pt x="56" y="20"/>
                  </a:lnTo>
                  <a:close/>
                </a:path>
              </a:pathLst>
            </a:custGeom>
            <a:solidFill>
              <a:srgbClr val="FF2B3F"/>
            </a:solidFill>
            <a:ln w="9525">
              <a:noFill/>
              <a:round/>
              <a:headEnd/>
              <a:tailEnd/>
            </a:ln>
          </p:spPr>
          <p:txBody>
            <a:bodyPr/>
            <a:lstStyle/>
            <a:p>
              <a:endParaRPr lang="en-US"/>
            </a:p>
          </p:txBody>
        </p:sp>
        <p:sp>
          <p:nvSpPr>
            <p:cNvPr id="6181" name="Freeform 9"/>
            <p:cNvSpPr>
              <a:spLocks/>
            </p:cNvSpPr>
            <p:nvPr/>
          </p:nvSpPr>
          <p:spPr bwMode="auto">
            <a:xfrm>
              <a:off x="838" y="1919"/>
              <a:ext cx="606" cy="42"/>
            </a:xfrm>
            <a:custGeom>
              <a:avLst/>
              <a:gdLst>
                <a:gd name="T0" fmla="*/ 1 w 1212"/>
                <a:gd name="T1" fmla="*/ 1 h 86"/>
                <a:gd name="T2" fmla="*/ 1 w 1212"/>
                <a:gd name="T3" fmla="*/ 1 h 86"/>
                <a:gd name="T4" fmla="*/ 1 w 1212"/>
                <a:gd name="T5" fmla="*/ 1 h 86"/>
                <a:gd name="T6" fmla="*/ 2 w 1212"/>
                <a:gd name="T7" fmla="*/ 1 h 86"/>
                <a:gd name="T8" fmla="*/ 3 w 1212"/>
                <a:gd name="T9" fmla="*/ 1 h 86"/>
                <a:gd name="T10" fmla="*/ 5 w 1212"/>
                <a:gd name="T11" fmla="*/ 1 h 86"/>
                <a:gd name="T12" fmla="*/ 6 w 1212"/>
                <a:gd name="T13" fmla="*/ 0 h 86"/>
                <a:gd name="T14" fmla="*/ 9 w 1212"/>
                <a:gd name="T15" fmla="*/ 0 h 86"/>
                <a:gd name="T16" fmla="*/ 9 w 1212"/>
                <a:gd name="T17" fmla="*/ 0 h 86"/>
                <a:gd name="T18" fmla="*/ 11 w 1212"/>
                <a:gd name="T19" fmla="*/ 0 h 86"/>
                <a:gd name="T20" fmla="*/ 13 w 1212"/>
                <a:gd name="T21" fmla="*/ 0 h 86"/>
                <a:gd name="T22" fmla="*/ 14 w 1212"/>
                <a:gd name="T23" fmla="*/ 0 h 86"/>
                <a:gd name="T24" fmla="*/ 17 w 1212"/>
                <a:gd name="T25" fmla="*/ 0 h 86"/>
                <a:gd name="T26" fmla="*/ 18 w 1212"/>
                <a:gd name="T27" fmla="*/ 0 h 86"/>
                <a:gd name="T28" fmla="*/ 19 w 1212"/>
                <a:gd name="T29" fmla="*/ 0 h 86"/>
                <a:gd name="T30" fmla="*/ 19 w 1212"/>
                <a:gd name="T31" fmla="*/ 0 h 86"/>
                <a:gd name="T32" fmla="*/ 19 w 1212"/>
                <a:gd name="T33" fmla="*/ 0 h 86"/>
                <a:gd name="T34" fmla="*/ 19 w 1212"/>
                <a:gd name="T35" fmla="*/ 0 h 86"/>
                <a:gd name="T36" fmla="*/ 18 w 1212"/>
                <a:gd name="T37" fmla="*/ 0 h 86"/>
                <a:gd name="T38" fmla="*/ 18 w 1212"/>
                <a:gd name="T39" fmla="*/ 0 h 86"/>
                <a:gd name="T40" fmla="*/ 17 w 1212"/>
                <a:gd name="T41" fmla="*/ 0 h 86"/>
                <a:gd name="T42" fmla="*/ 14 w 1212"/>
                <a:gd name="T43" fmla="*/ 0 h 86"/>
                <a:gd name="T44" fmla="*/ 13 w 1212"/>
                <a:gd name="T45" fmla="*/ 0 h 86"/>
                <a:gd name="T46" fmla="*/ 11 w 1212"/>
                <a:gd name="T47" fmla="*/ 0 h 86"/>
                <a:gd name="T48" fmla="*/ 10 w 1212"/>
                <a:gd name="T49" fmla="*/ 0 h 86"/>
                <a:gd name="T50" fmla="*/ 9 w 1212"/>
                <a:gd name="T51" fmla="*/ 0 h 86"/>
                <a:gd name="T52" fmla="*/ 7 w 1212"/>
                <a:gd name="T53" fmla="*/ 0 h 86"/>
                <a:gd name="T54" fmla="*/ 5 w 1212"/>
                <a:gd name="T55" fmla="*/ 0 h 86"/>
                <a:gd name="T56" fmla="*/ 5 w 1212"/>
                <a:gd name="T57" fmla="*/ 0 h 86"/>
                <a:gd name="T58" fmla="*/ 2 w 1212"/>
                <a:gd name="T59" fmla="*/ 0 h 86"/>
                <a:gd name="T60" fmla="*/ 1 w 1212"/>
                <a:gd name="T61" fmla="*/ 0 h 86"/>
                <a:gd name="T62" fmla="*/ 1 w 1212"/>
                <a:gd name="T63" fmla="*/ 1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2"/>
                <a:gd name="T97" fmla="*/ 0 h 86"/>
                <a:gd name="T98" fmla="*/ 1212 w 1212"/>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2" h="86">
                  <a:moveTo>
                    <a:pt x="0" y="86"/>
                  </a:moveTo>
                  <a:lnTo>
                    <a:pt x="4" y="86"/>
                  </a:lnTo>
                  <a:lnTo>
                    <a:pt x="13" y="84"/>
                  </a:lnTo>
                  <a:lnTo>
                    <a:pt x="28" y="83"/>
                  </a:lnTo>
                  <a:lnTo>
                    <a:pt x="48" y="82"/>
                  </a:lnTo>
                  <a:lnTo>
                    <a:pt x="74" y="81"/>
                  </a:lnTo>
                  <a:lnTo>
                    <a:pt x="104" y="79"/>
                  </a:lnTo>
                  <a:lnTo>
                    <a:pt x="138" y="76"/>
                  </a:lnTo>
                  <a:lnTo>
                    <a:pt x="176" y="74"/>
                  </a:lnTo>
                  <a:lnTo>
                    <a:pt x="218" y="72"/>
                  </a:lnTo>
                  <a:lnTo>
                    <a:pt x="263" y="68"/>
                  </a:lnTo>
                  <a:lnTo>
                    <a:pt x="310" y="65"/>
                  </a:lnTo>
                  <a:lnTo>
                    <a:pt x="359" y="61"/>
                  </a:lnTo>
                  <a:lnTo>
                    <a:pt x="410" y="59"/>
                  </a:lnTo>
                  <a:lnTo>
                    <a:pt x="463" y="55"/>
                  </a:lnTo>
                  <a:lnTo>
                    <a:pt x="516" y="51"/>
                  </a:lnTo>
                  <a:lnTo>
                    <a:pt x="571" y="48"/>
                  </a:lnTo>
                  <a:lnTo>
                    <a:pt x="626" y="44"/>
                  </a:lnTo>
                  <a:lnTo>
                    <a:pt x="680" y="41"/>
                  </a:lnTo>
                  <a:lnTo>
                    <a:pt x="734" y="36"/>
                  </a:lnTo>
                  <a:lnTo>
                    <a:pt x="788" y="33"/>
                  </a:lnTo>
                  <a:lnTo>
                    <a:pt x="840" y="29"/>
                  </a:lnTo>
                  <a:lnTo>
                    <a:pt x="889" y="26"/>
                  </a:lnTo>
                  <a:lnTo>
                    <a:pt x="938" y="22"/>
                  </a:lnTo>
                  <a:lnTo>
                    <a:pt x="983" y="19"/>
                  </a:lnTo>
                  <a:lnTo>
                    <a:pt x="1026" y="15"/>
                  </a:lnTo>
                  <a:lnTo>
                    <a:pt x="1065" y="13"/>
                  </a:lnTo>
                  <a:lnTo>
                    <a:pt x="1101" y="11"/>
                  </a:lnTo>
                  <a:lnTo>
                    <a:pt x="1133" y="7"/>
                  </a:lnTo>
                  <a:lnTo>
                    <a:pt x="1160" y="5"/>
                  </a:lnTo>
                  <a:lnTo>
                    <a:pt x="1183" y="4"/>
                  </a:lnTo>
                  <a:lnTo>
                    <a:pt x="1200" y="1"/>
                  </a:lnTo>
                  <a:lnTo>
                    <a:pt x="1212" y="0"/>
                  </a:lnTo>
                  <a:lnTo>
                    <a:pt x="1209" y="0"/>
                  </a:lnTo>
                  <a:lnTo>
                    <a:pt x="1201" y="0"/>
                  </a:lnTo>
                  <a:lnTo>
                    <a:pt x="1189" y="0"/>
                  </a:lnTo>
                  <a:lnTo>
                    <a:pt x="1171" y="0"/>
                  </a:lnTo>
                  <a:lnTo>
                    <a:pt x="1151" y="0"/>
                  </a:lnTo>
                  <a:lnTo>
                    <a:pt x="1125" y="0"/>
                  </a:lnTo>
                  <a:lnTo>
                    <a:pt x="1097" y="1"/>
                  </a:lnTo>
                  <a:lnTo>
                    <a:pt x="1064" y="1"/>
                  </a:lnTo>
                  <a:lnTo>
                    <a:pt x="1030" y="3"/>
                  </a:lnTo>
                  <a:lnTo>
                    <a:pt x="991" y="3"/>
                  </a:lnTo>
                  <a:lnTo>
                    <a:pt x="950" y="4"/>
                  </a:lnTo>
                  <a:lnTo>
                    <a:pt x="908" y="5"/>
                  </a:lnTo>
                  <a:lnTo>
                    <a:pt x="863" y="6"/>
                  </a:lnTo>
                  <a:lnTo>
                    <a:pt x="816" y="7"/>
                  </a:lnTo>
                  <a:lnTo>
                    <a:pt x="767" y="10"/>
                  </a:lnTo>
                  <a:lnTo>
                    <a:pt x="719" y="11"/>
                  </a:lnTo>
                  <a:lnTo>
                    <a:pt x="668" y="13"/>
                  </a:lnTo>
                  <a:lnTo>
                    <a:pt x="617" y="15"/>
                  </a:lnTo>
                  <a:lnTo>
                    <a:pt x="567" y="18"/>
                  </a:lnTo>
                  <a:lnTo>
                    <a:pt x="515" y="21"/>
                  </a:lnTo>
                  <a:lnTo>
                    <a:pt x="464" y="25"/>
                  </a:lnTo>
                  <a:lnTo>
                    <a:pt x="414" y="28"/>
                  </a:lnTo>
                  <a:lnTo>
                    <a:pt x="364" y="31"/>
                  </a:lnTo>
                  <a:lnTo>
                    <a:pt x="316" y="36"/>
                  </a:lnTo>
                  <a:lnTo>
                    <a:pt x="268" y="41"/>
                  </a:lnTo>
                  <a:lnTo>
                    <a:pt x="224" y="46"/>
                  </a:lnTo>
                  <a:lnTo>
                    <a:pt x="180" y="51"/>
                  </a:lnTo>
                  <a:lnTo>
                    <a:pt x="138" y="58"/>
                  </a:lnTo>
                  <a:lnTo>
                    <a:pt x="99" y="64"/>
                  </a:lnTo>
                  <a:lnTo>
                    <a:pt x="63" y="71"/>
                  </a:lnTo>
                  <a:lnTo>
                    <a:pt x="30" y="78"/>
                  </a:lnTo>
                  <a:lnTo>
                    <a:pt x="0" y="86"/>
                  </a:lnTo>
                  <a:close/>
                </a:path>
              </a:pathLst>
            </a:custGeom>
            <a:solidFill>
              <a:srgbClr val="000000"/>
            </a:solidFill>
            <a:ln w="9525">
              <a:noFill/>
              <a:round/>
              <a:headEnd/>
              <a:tailEnd/>
            </a:ln>
          </p:spPr>
          <p:txBody>
            <a:bodyPr/>
            <a:lstStyle/>
            <a:p>
              <a:endParaRPr lang="en-US"/>
            </a:p>
          </p:txBody>
        </p:sp>
        <p:sp>
          <p:nvSpPr>
            <p:cNvPr id="6182" name="Freeform 10"/>
            <p:cNvSpPr>
              <a:spLocks/>
            </p:cNvSpPr>
            <p:nvPr/>
          </p:nvSpPr>
          <p:spPr bwMode="auto">
            <a:xfrm>
              <a:off x="772" y="1970"/>
              <a:ext cx="46" cy="152"/>
            </a:xfrm>
            <a:custGeom>
              <a:avLst/>
              <a:gdLst>
                <a:gd name="T0" fmla="*/ 1 w 92"/>
                <a:gd name="T1" fmla="*/ 0 h 304"/>
                <a:gd name="T2" fmla="*/ 1 w 92"/>
                <a:gd name="T3" fmla="*/ 1 h 304"/>
                <a:gd name="T4" fmla="*/ 1 w 92"/>
                <a:gd name="T5" fmla="*/ 1 h 304"/>
                <a:gd name="T6" fmla="*/ 1 w 92"/>
                <a:gd name="T7" fmla="*/ 1 h 304"/>
                <a:gd name="T8" fmla="*/ 1 w 92"/>
                <a:gd name="T9" fmla="*/ 1 h 304"/>
                <a:gd name="T10" fmla="*/ 1 w 92"/>
                <a:gd name="T11" fmla="*/ 1 h 304"/>
                <a:gd name="T12" fmla="*/ 1 w 92"/>
                <a:gd name="T13" fmla="*/ 1 h 304"/>
                <a:gd name="T14" fmla="*/ 1 w 92"/>
                <a:gd name="T15" fmla="*/ 1 h 304"/>
                <a:gd name="T16" fmla="*/ 1 w 92"/>
                <a:gd name="T17" fmla="*/ 1 h 304"/>
                <a:gd name="T18" fmla="*/ 1 w 92"/>
                <a:gd name="T19" fmla="*/ 1 h 304"/>
                <a:gd name="T20" fmla="*/ 0 w 92"/>
                <a:gd name="T21" fmla="*/ 1 h 304"/>
                <a:gd name="T22" fmla="*/ 1 w 92"/>
                <a:gd name="T23" fmla="*/ 2 h 304"/>
                <a:gd name="T24" fmla="*/ 1 w 92"/>
                <a:gd name="T25" fmla="*/ 2 h 304"/>
                <a:gd name="T26" fmla="*/ 1 w 92"/>
                <a:gd name="T27" fmla="*/ 3 h 304"/>
                <a:gd name="T28" fmla="*/ 1 w 92"/>
                <a:gd name="T29" fmla="*/ 3 h 304"/>
                <a:gd name="T30" fmla="*/ 1 w 92"/>
                <a:gd name="T31" fmla="*/ 5 h 304"/>
                <a:gd name="T32" fmla="*/ 1 w 92"/>
                <a:gd name="T33" fmla="*/ 5 h 304"/>
                <a:gd name="T34" fmla="*/ 1 w 92"/>
                <a:gd name="T35" fmla="*/ 5 h 304"/>
                <a:gd name="T36" fmla="*/ 1 w 92"/>
                <a:gd name="T37" fmla="*/ 5 h 304"/>
                <a:gd name="T38" fmla="*/ 1 w 92"/>
                <a:gd name="T39" fmla="*/ 3 h 304"/>
                <a:gd name="T40" fmla="*/ 1 w 92"/>
                <a:gd name="T41" fmla="*/ 2 h 304"/>
                <a:gd name="T42" fmla="*/ 1 w 92"/>
                <a:gd name="T43" fmla="*/ 2 h 304"/>
                <a:gd name="T44" fmla="*/ 1 w 92"/>
                <a:gd name="T45" fmla="*/ 1 h 304"/>
                <a:gd name="T46" fmla="*/ 1 w 92"/>
                <a:gd name="T47" fmla="*/ 1 h 304"/>
                <a:gd name="T48" fmla="*/ 1 w 92"/>
                <a:gd name="T49" fmla="*/ 0 h 3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304"/>
                <a:gd name="T77" fmla="*/ 92 w 92"/>
                <a:gd name="T78" fmla="*/ 304 h 3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304">
                  <a:moveTo>
                    <a:pt x="75" y="0"/>
                  </a:moveTo>
                  <a:lnTo>
                    <a:pt x="72" y="1"/>
                  </a:lnTo>
                  <a:lnTo>
                    <a:pt x="68" y="6"/>
                  </a:lnTo>
                  <a:lnTo>
                    <a:pt x="60" y="11"/>
                  </a:lnTo>
                  <a:lnTo>
                    <a:pt x="49" y="21"/>
                  </a:lnTo>
                  <a:lnTo>
                    <a:pt x="39" y="33"/>
                  </a:lnTo>
                  <a:lnTo>
                    <a:pt x="29" y="47"/>
                  </a:lnTo>
                  <a:lnTo>
                    <a:pt x="18" y="63"/>
                  </a:lnTo>
                  <a:lnTo>
                    <a:pt x="9" y="82"/>
                  </a:lnTo>
                  <a:lnTo>
                    <a:pt x="3" y="102"/>
                  </a:lnTo>
                  <a:lnTo>
                    <a:pt x="0" y="126"/>
                  </a:lnTo>
                  <a:lnTo>
                    <a:pt x="1" y="151"/>
                  </a:lnTo>
                  <a:lnTo>
                    <a:pt x="7" y="177"/>
                  </a:lnTo>
                  <a:lnTo>
                    <a:pt x="17" y="206"/>
                  </a:lnTo>
                  <a:lnTo>
                    <a:pt x="34" y="237"/>
                  </a:lnTo>
                  <a:lnTo>
                    <a:pt x="60" y="270"/>
                  </a:lnTo>
                  <a:lnTo>
                    <a:pt x="92" y="304"/>
                  </a:lnTo>
                  <a:lnTo>
                    <a:pt x="87" y="295"/>
                  </a:lnTo>
                  <a:lnTo>
                    <a:pt x="76" y="271"/>
                  </a:lnTo>
                  <a:lnTo>
                    <a:pt x="61" y="234"/>
                  </a:lnTo>
                  <a:lnTo>
                    <a:pt x="47" y="189"/>
                  </a:lnTo>
                  <a:lnTo>
                    <a:pt x="38" y="139"/>
                  </a:lnTo>
                  <a:lnTo>
                    <a:pt x="37" y="89"/>
                  </a:lnTo>
                  <a:lnTo>
                    <a:pt x="48" y="41"/>
                  </a:lnTo>
                  <a:lnTo>
                    <a:pt x="75" y="0"/>
                  </a:lnTo>
                  <a:close/>
                </a:path>
              </a:pathLst>
            </a:custGeom>
            <a:solidFill>
              <a:srgbClr val="000000"/>
            </a:solidFill>
            <a:ln w="9525">
              <a:noFill/>
              <a:round/>
              <a:headEnd/>
              <a:tailEnd/>
            </a:ln>
          </p:spPr>
          <p:txBody>
            <a:bodyPr/>
            <a:lstStyle/>
            <a:p>
              <a:endParaRPr lang="en-US"/>
            </a:p>
          </p:txBody>
        </p:sp>
        <p:sp>
          <p:nvSpPr>
            <p:cNvPr id="6183" name="Freeform 11"/>
            <p:cNvSpPr>
              <a:spLocks/>
            </p:cNvSpPr>
            <p:nvPr/>
          </p:nvSpPr>
          <p:spPr bwMode="auto">
            <a:xfrm>
              <a:off x="841" y="1970"/>
              <a:ext cx="40" cy="152"/>
            </a:xfrm>
            <a:custGeom>
              <a:avLst/>
              <a:gdLst>
                <a:gd name="T0" fmla="*/ 1 w 79"/>
                <a:gd name="T1" fmla="*/ 0 h 304"/>
                <a:gd name="T2" fmla="*/ 1 w 79"/>
                <a:gd name="T3" fmla="*/ 1 h 304"/>
                <a:gd name="T4" fmla="*/ 1 w 79"/>
                <a:gd name="T5" fmla="*/ 1 h 304"/>
                <a:gd name="T6" fmla="*/ 1 w 79"/>
                <a:gd name="T7" fmla="*/ 1 h 304"/>
                <a:gd name="T8" fmla="*/ 2 w 79"/>
                <a:gd name="T9" fmla="*/ 1 h 304"/>
                <a:gd name="T10" fmla="*/ 2 w 79"/>
                <a:gd name="T11" fmla="*/ 1 h 304"/>
                <a:gd name="T12" fmla="*/ 2 w 79"/>
                <a:gd name="T13" fmla="*/ 2 h 304"/>
                <a:gd name="T14" fmla="*/ 1 w 79"/>
                <a:gd name="T15" fmla="*/ 3 h 304"/>
                <a:gd name="T16" fmla="*/ 0 w 79"/>
                <a:gd name="T17" fmla="*/ 5 h 304"/>
                <a:gd name="T18" fmla="*/ 1 w 79"/>
                <a:gd name="T19" fmla="*/ 5 h 304"/>
                <a:gd name="T20" fmla="*/ 1 w 79"/>
                <a:gd name="T21" fmla="*/ 5 h 304"/>
                <a:gd name="T22" fmla="*/ 1 w 79"/>
                <a:gd name="T23" fmla="*/ 3 h 304"/>
                <a:gd name="T24" fmla="*/ 1 w 79"/>
                <a:gd name="T25" fmla="*/ 3 h 304"/>
                <a:gd name="T26" fmla="*/ 1 w 79"/>
                <a:gd name="T27" fmla="*/ 2 h 304"/>
                <a:gd name="T28" fmla="*/ 1 w 79"/>
                <a:gd name="T29" fmla="*/ 1 h 304"/>
                <a:gd name="T30" fmla="*/ 1 w 79"/>
                <a:gd name="T31" fmla="*/ 1 h 304"/>
                <a:gd name="T32" fmla="*/ 1 w 79"/>
                <a:gd name="T33" fmla="*/ 0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304"/>
                <a:gd name="T53" fmla="*/ 79 w 79"/>
                <a:gd name="T54" fmla="*/ 304 h 3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304">
                  <a:moveTo>
                    <a:pt x="6" y="0"/>
                  </a:moveTo>
                  <a:lnTo>
                    <a:pt x="13" y="5"/>
                  </a:lnTo>
                  <a:lnTo>
                    <a:pt x="30" y="18"/>
                  </a:lnTo>
                  <a:lnTo>
                    <a:pt x="51" y="43"/>
                  </a:lnTo>
                  <a:lnTo>
                    <a:pt x="69" y="76"/>
                  </a:lnTo>
                  <a:lnTo>
                    <a:pt x="79" y="119"/>
                  </a:lnTo>
                  <a:lnTo>
                    <a:pt x="76" y="170"/>
                  </a:lnTo>
                  <a:lnTo>
                    <a:pt x="51" y="233"/>
                  </a:lnTo>
                  <a:lnTo>
                    <a:pt x="0" y="304"/>
                  </a:lnTo>
                  <a:lnTo>
                    <a:pt x="4" y="296"/>
                  </a:lnTo>
                  <a:lnTo>
                    <a:pt x="16" y="275"/>
                  </a:lnTo>
                  <a:lnTo>
                    <a:pt x="30" y="244"/>
                  </a:lnTo>
                  <a:lnTo>
                    <a:pt x="42" y="203"/>
                  </a:lnTo>
                  <a:lnTo>
                    <a:pt x="51" y="155"/>
                  </a:lnTo>
                  <a:lnTo>
                    <a:pt x="49" y="105"/>
                  </a:lnTo>
                  <a:lnTo>
                    <a:pt x="36" y="52"/>
                  </a:lnTo>
                  <a:lnTo>
                    <a:pt x="6" y="0"/>
                  </a:lnTo>
                  <a:close/>
                </a:path>
              </a:pathLst>
            </a:custGeom>
            <a:solidFill>
              <a:srgbClr val="000000"/>
            </a:solidFill>
            <a:ln w="9525">
              <a:noFill/>
              <a:round/>
              <a:headEnd/>
              <a:tailEnd/>
            </a:ln>
          </p:spPr>
          <p:txBody>
            <a:bodyPr/>
            <a:lstStyle/>
            <a:p>
              <a:endParaRPr lang="en-US"/>
            </a:p>
          </p:txBody>
        </p:sp>
        <p:sp>
          <p:nvSpPr>
            <p:cNvPr id="6184" name="Freeform 12"/>
            <p:cNvSpPr>
              <a:spLocks/>
            </p:cNvSpPr>
            <p:nvPr/>
          </p:nvSpPr>
          <p:spPr bwMode="auto">
            <a:xfrm>
              <a:off x="855" y="2077"/>
              <a:ext cx="611" cy="57"/>
            </a:xfrm>
            <a:custGeom>
              <a:avLst/>
              <a:gdLst>
                <a:gd name="T0" fmla="*/ 1 w 1222"/>
                <a:gd name="T1" fmla="*/ 2 h 113"/>
                <a:gd name="T2" fmla="*/ 1 w 1222"/>
                <a:gd name="T3" fmla="*/ 2 h 113"/>
                <a:gd name="T4" fmla="*/ 1 w 1222"/>
                <a:gd name="T5" fmla="*/ 2 h 113"/>
                <a:gd name="T6" fmla="*/ 1 w 1222"/>
                <a:gd name="T7" fmla="*/ 2 h 113"/>
                <a:gd name="T8" fmla="*/ 2 w 1222"/>
                <a:gd name="T9" fmla="*/ 2 h 113"/>
                <a:gd name="T10" fmla="*/ 5 w 1222"/>
                <a:gd name="T11" fmla="*/ 2 h 113"/>
                <a:gd name="T12" fmla="*/ 5 w 1222"/>
                <a:gd name="T13" fmla="*/ 2 h 113"/>
                <a:gd name="T14" fmla="*/ 6 w 1222"/>
                <a:gd name="T15" fmla="*/ 2 h 113"/>
                <a:gd name="T16" fmla="*/ 9 w 1222"/>
                <a:gd name="T17" fmla="*/ 2 h 113"/>
                <a:gd name="T18" fmla="*/ 10 w 1222"/>
                <a:gd name="T19" fmla="*/ 2 h 113"/>
                <a:gd name="T20" fmla="*/ 11 w 1222"/>
                <a:gd name="T21" fmla="*/ 1 h 113"/>
                <a:gd name="T22" fmla="*/ 13 w 1222"/>
                <a:gd name="T23" fmla="*/ 1 h 113"/>
                <a:gd name="T24" fmla="*/ 14 w 1222"/>
                <a:gd name="T25" fmla="*/ 1 h 113"/>
                <a:gd name="T26" fmla="*/ 17 w 1222"/>
                <a:gd name="T27" fmla="*/ 1 h 113"/>
                <a:gd name="T28" fmla="*/ 18 w 1222"/>
                <a:gd name="T29" fmla="*/ 1 h 113"/>
                <a:gd name="T30" fmla="*/ 19 w 1222"/>
                <a:gd name="T31" fmla="*/ 1 h 113"/>
                <a:gd name="T32" fmla="*/ 19 w 1222"/>
                <a:gd name="T33" fmla="*/ 0 h 113"/>
                <a:gd name="T34" fmla="*/ 19 w 1222"/>
                <a:gd name="T35" fmla="*/ 1 h 113"/>
                <a:gd name="T36" fmla="*/ 18 w 1222"/>
                <a:gd name="T37" fmla="*/ 1 h 113"/>
                <a:gd name="T38" fmla="*/ 17 w 1222"/>
                <a:gd name="T39" fmla="*/ 1 h 113"/>
                <a:gd name="T40" fmla="*/ 15 w 1222"/>
                <a:gd name="T41" fmla="*/ 1 h 113"/>
                <a:gd name="T42" fmla="*/ 13 w 1222"/>
                <a:gd name="T43" fmla="*/ 1 h 113"/>
                <a:gd name="T44" fmla="*/ 12 w 1222"/>
                <a:gd name="T45" fmla="*/ 1 h 113"/>
                <a:gd name="T46" fmla="*/ 10 w 1222"/>
                <a:gd name="T47" fmla="*/ 1 h 113"/>
                <a:gd name="T48" fmla="*/ 9 w 1222"/>
                <a:gd name="T49" fmla="*/ 1 h 113"/>
                <a:gd name="T50" fmla="*/ 7 w 1222"/>
                <a:gd name="T51" fmla="*/ 1 h 113"/>
                <a:gd name="T52" fmla="*/ 5 w 1222"/>
                <a:gd name="T53" fmla="*/ 1 h 113"/>
                <a:gd name="T54" fmla="*/ 3 w 1222"/>
                <a:gd name="T55" fmla="*/ 2 h 113"/>
                <a:gd name="T56" fmla="*/ 2 w 1222"/>
                <a:gd name="T57" fmla="*/ 2 h 113"/>
                <a:gd name="T58" fmla="*/ 1 w 1222"/>
                <a:gd name="T59" fmla="*/ 2 h 113"/>
                <a:gd name="T60" fmla="*/ 1 w 1222"/>
                <a:gd name="T61" fmla="*/ 2 h 113"/>
                <a:gd name="T62" fmla="*/ 1 w 1222"/>
                <a:gd name="T63" fmla="*/ 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2"/>
                <a:gd name="T97" fmla="*/ 0 h 113"/>
                <a:gd name="T98" fmla="*/ 1222 w 1222"/>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2" h="113">
                  <a:moveTo>
                    <a:pt x="0" y="113"/>
                  </a:moveTo>
                  <a:lnTo>
                    <a:pt x="2" y="113"/>
                  </a:lnTo>
                  <a:lnTo>
                    <a:pt x="10" y="113"/>
                  </a:lnTo>
                  <a:lnTo>
                    <a:pt x="22" y="112"/>
                  </a:lnTo>
                  <a:lnTo>
                    <a:pt x="39" y="111"/>
                  </a:lnTo>
                  <a:lnTo>
                    <a:pt x="60" y="110"/>
                  </a:lnTo>
                  <a:lnTo>
                    <a:pt x="84" y="109"/>
                  </a:lnTo>
                  <a:lnTo>
                    <a:pt x="113" y="106"/>
                  </a:lnTo>
                  <a:lnTo>
                    <a:pt x="145" y="105"/>
                  </a:lnTo>
                  <a:lnTo>
                    <a:pt x="179" y="103"/>
                  </a:lnTo>
                  <a:lnTo>
                    <a:pt x="216" y="100"/>
                  </a:lnTo>
                  <a:lnTo>
                    <a:pt x="257" y="98"/>
                  </a:lnTo>
                  <a:lnTo>
                    <a:pt x="299" y="95"/>
                  </a:lnTo>
                  <a:lnTo>
                    <a:pt x="344" y="92"/>
                  </a:lnTo>
                  <a:lnTo>
                    <a:pt x="390" y="89"/>
                  </a:lnTo>
                  <a:lnTo>
                    <a:pt x="438" y="86"/>
                  </a:lnTo>
                  <a:lnTo>
                    <a:pt x="487" y="82"/>
                  </a:lnTo>
                  <a:lnTo>
                    <a:pt x="538" y="77"/>
                  </a:lnTo>
                  <a:lnTo>
                    <a:pt x="588" y="74"/>
                  </a:lnTo>
                  <a:lnTo>
                    <a:pt x="639" y="69"/>
                  </a:lnTo>
                  <a:lnTo>
                    <a:pt x="691" y="65"/>
                  </a:lnTo>
                  <a:lnTo>
                    <a:pt x="741" y="61"/>
                  </a:lnTo>
                  <a:lnTo>
                    <a:pt x="792" y="56"/>
                  </a:lnTo>
                  <a:lnTo>
                    <a:pt x="843" y="51"/>
                  </a:lnTo>
                  <a:lnTo>
                    <a:pt x="892" y="46"/>
                  </a:lnTo>
                  <a:lnTo>
                    <a:pt x="940" y="41"/>
                  </a:lnTo>
                  <a:lnTo>
                    <a:pt x="987" y="36"/>
                  </a:lnTo>
                  <a:lnTo>
                    <a:pt x="1032" y="30"/>
                  </a:lnTo>
                  <a:lnTo>
                    <a:pt x="1074" y="24"/>
                  </a:lnTo>
                  <a:lnTo>
                    <a:pt x="1116" y="19"/>
                  </a:lnTo>
                  <a:lnTo>
                    <a:pt x="1154" y="13"/>
                  </a:lnTo>
                  <a:lnTo>
                    <a:pt x="1189" y="6"/>
                  </a:lnTo>
                  <a:lnTo>
                    <a:pt x="1222" y="0"/>
                  </a:lnTo>
                  <a:lnTo>
                    <a:pt x="1218" y="0"/>
                  </a:lnTo>
                  <a:lnTo>
                    <a:pt x="1208" y="1"/>
                  </a:lnTo>
                  <a:lnTo>
                    <a:pt x="1192" y="3"/>
                  </a:lnTo>
                  <a:lnTo>
                    <a:pt x="1170" y="4"/>
                  </a:lnTo>
                  <a:lnTo>
                    <a:pt x="1142" y="5"/>
                  </a:lnTo>
                  <a:lnTo>
                    <a:pt x="1110" y="7"/>
                  </a:lnTo>
                  <a:lnTo>
                    <a:pt x="1074" y="9"/>
                  </a:lnTo>
                  <a:lnTo>
                    <a:pt x="1033" y="12"/>
                  </a:lnTo>
                  <a:lnTo>
                    <a:pt x="989" y="15"/>
                  </a:lnTo>
                  <a:lnTo>
                    <a:pt x="942" y="18"/>
                  </a:lnTo>
                  <a:lnTo>
                    <a:pt x="892" y="21"/>
                  </a:lnTo>
                  <a:lnTo>
                    <a:pt x="839" y="24"/>
                  </a:lnTo>
                  <a:lnTo>
                    <a:pt x="785" y="29"/>
                  </a:lnTo>
                  <a:lnTo>
                    <a:pt x="730" y="33"/>
                  </a:lnTo>
                  <a:lnTo>
                    <a:pt x="673" y="36"/>
                  </a:lnTo>
                  <a:lnTo>
                    <a:pt x="617" y="41"/>
                  </a:lnTo>
                  <a:lnTo>
                    <a:pt x="561" y="45"/>
                  </a:lnTo>
                  <a:lnTo>
                    <a:pt x="504" y="50"/>
                  </a:lnTo>
                  <a:lnTo>
                    <a:pt x="448" y="54"/>
                  </a:lnTo>
                  <a:lnTo>
                    <a:pt x="394" y="59"/>
                  </a:lnTo>
                  <a:lnTo>
                    <a:pt x="342" y="64"/>
                  </a:lnTo>
                  <a:lnTo>
                    <a:pt x="291" y="68"/>
                  </a:lnTo>
                  <a:lnTo>
                    <a:pt x="243" y="73"/>
                  </a:lnTo>
                  <a:lnTo>
                    <a:pt x="198" y="77"/>
                  </a:lnTo>
                  <a:lnTo>
                    <a:pt x="156" y="82"/>
                  </a:lnTo>
                  <a:lnTo>
                    <a:pt x="118" y="87"/>
                  </a:lnTo>
                  <a:lnTo>
                    <a:pt x="86" y="91"/>
                  </a:lnTo>
                  <a:lnTo>
                    <a:pt x="57" y="96"/>
                  </a:lnTo>
                  <a:lnTo>
                    <a:pt x="34" y="100"/>
                  </a:lnTo>
                  <a:lnTo>
                    <a:pt x="16" y="105"/>
                  </a:lnTo>
                  <a:lnTo>
                    <a:pt x="4" y="109"/>
                  </a:lnTo>
                  <a:lnTo>
                    <a:pt x="0" y="113"/>
                  </a:lnTo>
                  <a:close/>
                </a:path>
              </a:pathLst>
            </a:custGeom>
            <a:solidFill>
              <a:srgbClr val="000000"/>
            </a:solidFill>
            <a:ln w="9525">
              <a:noFill/>
              <a:round/>
              <a:headEnd/>
              <a:tailEnd/>
            </a:ln>
          </p:spPr>
          <p:txBody>
            <a:bodyPr/>
            <a:lstStyle/>
            <a:p>
              <a:endParaRPr lang="en-US"/>
            </a:p>
          </p:txBody>
        </p:sp>
        <p:sp>
          <p:nvSpPr>
            <p:cNvPr id="6185" name="Freeform 13"/>
            <p:cNvSpPr>
              <a:spLocks/>
            </p:cNvSpPr>
            <p:nvPr/>
          </p:nvSpPr>
          <p:spPr bwMode="auto">
            <a:xfrm>
              <a:off x="1466" y="1904"/>
              <a:ext cx="173" cy="15"/>
            </a:xfrm>
            <a:custGeom>
              <a:avLst/>
              <a:gdLst>
                <a:gd name="T0" fmla="*/ 0 w 345"/>
                <a:gd name="T1" fmla="*/ 1 h 28"/>
                <a:gd name="T2" fmla="*/ 1 w 345"/>
                <a:gd name="T3" fmla="*/ 1 h 28"/>
                <a:gd name="T4" fmla="*/ 1 w 345"/>
                <a:gd name="T5" fmla="*/ 1 h 28"/>
                <a:gd name="T6" fmla="*/ 1 w 345"/>
                <a:gd name="T7" fmla="*/ 1 h 28"/>
                <a:gd name="T8" fmla="*/ 1 w 345"/>
                <a:gd name="T9" fmla="*/ 1 h 28"/>
                <a:gd name="T10" fmla="*/ 1 w 345"/>
                <a:gd name="T11" fmla="*/ 1 h 28"/>
                <a:gd name="T12" fmla="*/ 2 w 345"/>
                <a:gd name="T13" fmla="*/ 1 h 28"/>
                <a:gd name="T14" fmla="*/ 2 w 345"/>
                <a:gd name="T15" fmla="*/ 1 h 28"/>
                <a:gd name="T16" fmla="*/ 3 w 345"/>
                <a:gd name="T17" fmla="*/ 1 h 28"/>
                <a:gd name="T18" fmla="*/ 3 w 345"/>
                <a:gd name="T19" fmla="*/ 1 h 28"/>
                <a:gd name="T20" fmla="*/ 4 w 345"/>
                <a:gd name="T21" fmla="*/ 1 h 28"/>
                <a:gd name="T22" fmla="*/ 4 w 345"/>
                <a:gd name="T23" fmla="*/ 0 h 28"/>
                <a:gd name="T24" fmla="*/ 4 w 345"/>
                <a:gd name="T25" fmla="*/ 1 h 28"/>
                <a:gd name="T26" fmla="*/ 5 w 345"/>
                <a:gd name="T27" fmla="*/ 1 h 28"/>
                <a:gd name="T28" fmla="*/ 5 w 345"/>
                <a:gd name="T29" fmla="*/ 1 h 28"/>
                <a:gd name="T30" fmla="*/ 6 w 345"/>
                <a:gd name="T31" fmla="*/ 1 h 28"/>
                <a:gd name="T32" fmla="*/ 6 w 345"/>
                <a:gd name="T33" fmla="*/ 1 h 28"/>
                <a:gd name="T34" fmla="*/ 0 w 345"/>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5"/>
                <a:gd name="T55" fmla="*/ 0 h 28"/>
                <a:gd name="T56" fmla="*/ 345 w 345"/>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5" h="28">
                  <a:moveTo>
                    <a:pt x="0" y="28"/>
                  </a:moveTo>
                  <a:lnTo>
                    <a:pt x="2" y="27"/>
                  </a:lnTo>
                  <a:lnTo>
                    <a:pt x="11" y="26"/>
                  </a:lnTo>
                  <a:lnTo>
                    <a:pt x="24" y="24"/>
                  </a:lnTo>
                  <a:lnTo>
                    <a:pt x="41" y="20"/>
                  </a:lnTo>
                  <a:lnTo>
                    <a:pt x="61" y="16"/>
                  </a:lnTo>
                  <a:lnTo>
                    <a:pt x="85" y="12"/>
                  </a:lnTo>
                  <a:lnTo>
                    <a:pt x="110" y="9"/>
                  </a:lnTo>
                  <a:lnTo>
                    <a:pt x="138" y="5"/>
                  </a:lnTo>
                  <a:lnTo>
                    <a:pt x="167" y="3"/>
                  </a:lnTo>
                  <a:lnTo>
                    <a:pt x="195" y="1"/>
                  </a:lnTo>
                  <a:lnTo>
                    <a:pt x="224" y="0"/>
                  </a:lnTo>
                  <a:lnTo>
                    <a:pt x="252" y="1"/>
                  </a:lnTo>
                  <a:lnTo>
                    <a:pt x="280" y="3"/>
                  </a:lnTo>
                  <a:lnTo>
                    <a:pt x="304" y="8"/>
                  </a:lnTo>
                  <a:lnTo>
                    <a:pt x="326" y="13"/>
                  </a:lnTo>
                  <a:lnTo>
                    <a:pt x="345" y="23"/>
                  </a:lnTo>
                  <a:lnTo>
                    <a:pt x="0" y="28"/>
                  </a:lnTo>
                  <a:close/>
                </a:path>
              </a:pathLst>
            </a:custGeom>
            <a:solidFill>
              <a:srgbClr val="000000"/>
            </a:solidFill>
            <a:ln w="9525">
              <a:noFill/>
              <a:round/>
              <a:headEnd/>
              <a:tailEnd/>
            </a:ln>
          </p:spPr>
          <p:txBody>
            <a:bodyPr/>
            <a:lstStyle/>
            <a:p>
              <a:endParaRPr lang="en-US"/>
            </a:p>
          </p:txBody>
        </p:sp>
        <p:sp>
          <p:nvSpPr>
            <p:cNvPr id="6186" name="Freeform 14"/>
            <p:cNvSpPr>
              <a:spLocks/>
            </p:cNvSpPr>
            <p:nvPr/>
          </p:nvSpPr>
          <p:spPr bwMode="auto">
            <a:xfrm>
              <a:off x="1484" y="2063"/>
              <a:ext cx="170" cy="15"/>
            </a:xfrm>
            <a:custGeom>
              <a:avLst/>
              <a:gdLst>
                <a:gd name="T0" fmla="*/ 0 w 340"/>
                <a:gd name="T1" fmla="*/ 0 h 32"/>
                <a:gd name="T2" fmla="*/ 1 w 340"/>
                <a:gd name="T3" fmla="*/ 0 h 32"/>
                <a:gd name="T4" fmla="*/ 1 w 340"/>
                <a:gd name="T5" fmla="*/ 0 h 32"/>
                <a:gd name="T6" fmla="*/ 1 w 340"/>
                <a:gd name="T7" fmla="*/ 0 h 32"/>
                <a:gd name="T8" fmla="*/ 1 w 340"/>
                <a:gd name="T9" fmla="*/ 0 h 32"/>
                <a:gd name="T10" fmla="*/ 1 w 340"/>
                <a:gd name="T11" fmla="*/ 0 h 32"/>
                <a:gd name="T12" fmla="*/ 1 w 340"/>
                <a:gd name="T13" fmla="*/ 0 h 32"/>
                <a:gd name="T14" fmla="*/ 1 w 340"/>
                <a:gd name="T15" fmla="*/ 0 h 32"/>
                <a:gd name="T16" fmla="*/ 1 w 340"/>
                <a:gd name="T17" fmla="*/ 0 h 32"/>
                <a:gd name="T18" fmla="*/ 3 w 340"/>
                <a:gd name="T19" fmla="*/ 0 h 32"/>
                <a:gd name="T20" fmla="*/ 3 w 340"/>
                <a:gd name="T21" fmla="*/ 0 h 32"/>
                <a:gd name="T22" fmla="*/ 3 w 340"/>
                <a:gd name="T23" fmla="*/ 0 h 32"/>
                <a:gd name="T24" fmla="*/ 3 w 340"/>
                <a:gd name="T25" fmla="*/ 0 h 32"/>
                <a:gd name="T26" fmla="*/ 5 w 340"/>
                <a:gd name="T27" fmla="*/ 0 h 32"/>
                <a:gd name="T28" fmla="*/ 5 w 340"/>
                <a:gd name="T29" fmla="*/ 0 h 32"/>
                <a:gd name="T30" fmla="*/ 5 w 340"/>
                <a:gd name="T31" fmla="*/ 0 h 32"/>
                <a:gd name="T32" fmla="*/ 5 w 340"/>
                <a:gd name="T33" fmla="*/ 0 h 32"/>
                <a:gd name="T34" fmla="*/ 0 w 340"/>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0"/>
                <a:gd name="T55" fmla="*/ 0 h 32"/>
                <a:gd name="T56" fmla="*/ 340 w 340"/>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0" h="32">
                  <a:moveTo>
                    <a:pt x="0" y="29"/>
                  </a:moveTo>
                  <a:lnTo>
                    <a:pt x="3" y="29"/>
                  </a:lnTo>
                  <a:lnTo>
                    <a:pt x="11" y="29"/>
                  </a:lnTo>
                  <a:lnTo>
                    <a:pt x="22" y="30"/>
                  </a:lnTo>
                  <a:lnTo>
                    <a:pt x="37" y="30"/>
                  </a:lnTo>
                  <a:lnTo>
                    <a:pt x="56" y="32"/>
                  </a:lnTo>
                  <a:lnTo>
                    <a:pt x="77" y="32"/>
                  </a:lnTo>
                  <a:lnTo>
                    <a:pt x="100" y="32"/>
                  </a:lnTo>
                  <a:lnTo>
                    <a:pt x="127" y="30"/>
                  </a:lnTo>
                  <a:lnTo>
                    <a:pt x="153" y="30"/>
                  </a:lnTo>
                  <a:lnTo>
                    <a:pt x="181" y="28"/>
                  </a:lnTo>
                  <a:lnTo>
                    <a:pt x="210" y="26"/>
                  </a:lnTo>
                  <a:lnTo>
                    <a:pt x="238" y="23"/>
                  </a:lnTo>
                  <a:lnTo>
                    <a:pt x="265" y="19"/>
                  </a:lnTo>
                  <a:lnTo>
                    <a:pt x="292" y="14"/>
                  </a:lnTo>
                  <a:lnTo>
                    <a:pt x="317" y="7"/>
                  </a:lnTo>
                  <a:lnTo>
                    <a:pt x="340" y="0"/>
                  </a:lnTo>
                  <a:lnTo>
                    <a:pt x="0" y="29"/>
                  </a:lnTo>
                  <a:close/>
                </a:path>
              </a:pathLst>
            </a:custGeom>
            <a:solidFill>
              <a:srgbClr val="000000"/>
            </a:solidFill>
            <a:ln w="9525">
              <a:noFill/>
              <a:round/>
              <a:headEnd/>
              <a:tailEnd/>
            </a:ln>
          </p:spPr>
          <p:txBody>
            <a:bodyPr/>
            <a:lstStyle/>
            <a:p>
              <a:endParaRPr lang="en-US"/>
            </a:p>
          </p:txBody>
        </p:sp>
        <p:sp>
          <p:nvSpPr>
            <p:cNvPr id="6187" name="Freeform 15"/>
            <p:cNvSpPr>
              <a:spLocks/>
            </p:cNvSpPr>
            <p:nvPr/>
          </p:nvSpPr>
          <p:spPr bwMode="auto">
            <a:xfrm>
              <a:off x="920" y="1958"/>
              <a:ext cx="43" cy="153"/>
            </a:xfrm>
            <a:custGeom>
              <a:avLst/>
              <a:gdLst>
                <a:gd name="T0" fmla="*/ 0 w 86"/>
                <a:gd name="T1" fmla="*/ 0 h 305"/>
                <a:gd name="T2" fmla="*/ 1 w 86"/>
                <a:gd name="T3" fmla="*/ 1 h 305"/>
                <a:gd name="T4" fmla="*/ 1 w 86"/>
                <a:gd name="T5" fmla="*/ 1 h 305"/>
                <a:gd name="T6" fmla="*/ 1 w 86"/>
                <a:gd name="T7" fmla="*/ 1 h 305"/>
                <a:gd name="T8" fmla="*/ 1 w 86"/>
                <a:gd name="T9" fmla="*/ 1 h 305"/>
                <a:gd name="T10" fmla="*/ 1 w 86"/>
                <a:gd name="T11" fmla="*/ 2 h 305"/>
                <a:gd name="T12" fmla="*/ 1 w 86"/>
                <a:gd name="T13" fmla="*/ 3 h 305"/>
                <a:gd name="T14" fmla="*/ 1 w 86"/>
                <a:gd name="T15" fmla="*/ 4 h 305"/>
                <a:gd name="T16" fmla="*/ 1 w 86"/>
                <a:gd name="T17" fmla="*/ 5 h 305"/>
                <a:gd name="T18" fmla="*/ 1 w 86"/>
                <a:gd name="T19" fmla="*/ 5 h 305"/>
                <a:gd name="T20" fmla="*/ 1 w 86"/>
                <a:gd name="T21" fmla="*/ 5 h 305"/>
                <a:gd name="T22" fmla="*/ 1 w 86"/>
                <a:gd name="T23" fmla="*/ 4 h 305"/>
                <a:gd name="T24" fmla="*/ 1 w 86"/>
                <a:gd name="T25" fmla="*/ 3 h 305"/>
                <a:gd name="T26" fmla="*/ 1 w 86"/>
                <a:gd name="T27" fmla="*/ 3 h 305"/>
                <a:gd name="T28" fmla="*/ 1 w 86"/>
                <a:gd name="T29" fmla="*/ 2 h 305"/>
                <a:gd name="T30" fmla="*/ 1 w 86"/>
                <a:gd name="T31" fmla="*/ 1 h 305"/>
                <a:gd name="T32" fmla="*/ 0 w 86"/>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305"/>
                <a:gd name="T53" fmla="*/ 86 w 86"/>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305">
                  <a:moveTo>
                    <a:pt x="0" y="0"/>
                  </a:moveTo>
                  <a:lnTo>
                    <a:pt x="7" y="2"/>
                  </a:lnTo>
                  <a:lnTo>
                    <a:pt x="23" y="11"/>
                  </a:lnTo>
                  <a:lnTo>
                    <a:pt x="45" y="29"/>
                  </a:lnTo>
                  <a:lnTo>
                    <a:pt x="65" y="56"/>
                  </a:lnTo>
                  <a:lnTo>
                    <a:pt x="80" y="96"/>
                  </a:lnTo>
                  <a:lnTo>
                    <a:pt x="86" y="150"/>
                  </a:lnTo>
                  <a:lnTo>
                    <a:pt x="75" y="219"/>
                  </a:lnTo>
                  <a:lnTo>
                    <a:pt x="43" y="305"/>
                  </a:lnTo>
                  <a:lnTo>
                    <a:pt x="46" y="296"/>
                  </a:lnTo>
                  <a:lnTo>
                    <a:pt x="49" y="272"/>
                  </a:lnTo>
                  <a:lnTo>
                    <a:pt x="54" y="236"/>
                  </a:lnTo>
                  <a:lnTo>
                    <a:pt x="56" y="191"/>
                  </a:lnTo>
                  <a:lnTo>
                    <a:pt x="55" y="141"/>
                  </a:lnTo>
                  <a:lnTo>
                    <a:pt x="46" y="91"/>
                  </a:lnTo>
                  <a:lnTo>
                    <a:pt x="28" y="42"/>
                  </a:lnTo>
                  <a:lnTo>
                    <a:pt x="0" y="0"/>
                  </a:lnTo>
                  <a:close/>
                </a:path>
              </a:pathLst>
            </a:custGeom>
            <a:solidFill>
              <a:srgbClr val="000000"/>
            </a:solidFill>
            <a:ln w="9525">
              <a:noFill/>
              <a:round/>
              <a:headEnd/>
              <a:tailEnd/>
            </a:ln>
          </p:spPr>
          <p:txBody>
            <a:bodyPr/>
            <a:lstStyle/>
            <a:p>
              <a:endParaRPr lang="en-US"/>
            </a:p>
          </p:txBody>
        </p:sp>
        <p:sp>
          <p:nvSpPr>
            <p:cNvPr id="6188" name="Freeform 16"/>
            <p:cNvSpPr>
              <a:spLocks/>
            </p:cNvSpPr>
            <p:nvPr/>
          </p:nvSpPr>
          <p:spPr bwMode="auto">
            <a:xfrm>
              <a:off x="1542" y="1931"/>
              <a:ext cx="31" cy="128"/>
            </a:xfrm>
            <a:custGeom>
              <a:avLst/>
              <a:gdLst>
                <a:gd name="T0" fmla="*/ 0 w 61"/>
                <a:gd name="T1" fmla="*/ 0 h 255"/>
                <a:gd name="T2" fmla="*/ 1 w 61"/>
                <a:gd name="T3" fmla="*/ 1 h 255"/>
                <a:gd name="T4" fmla="*/ 1 w 61"/>
                <a:gd name="T5" fmla="*/ 1 h 255"/>
                <a:gd name="T6" fmla="*/ 1 w 61"/>
                <a:gd name="T7" fmla="*/ 1 h 255"/>
                <a:gd name="T8" fmla="*/ 1 w 61"/>
                <a:gd name="T9" fmla="*/ 1 h 255"/>
                <a:gd name="T10" fmla="*/ 1 w 61"/>
                <a:gd name="T11" fmla="*/ 2 h 255"/>
                <a:gd name="T12" fmla="*/ 1 w 61"/>
                <a:gd name="T13" fmla="*/ 3 h 255"/>
                <a:gd name="T14" fmla="*/ 1 w 61"/>
                <a:gd name="T15" fmla="*/ 4 h 255"/>
                <a:gd name="T16" fmla="*/ 1 w 61"/>
                <a:gd name="T17" fmla="*/ 4 h 255"/>
                <a:gd name="T18" fmla="*/ 1 w 61"/>
                <a:gd name="T19" fmla="*/ 4 h 255"/>
                <a:gd name="T20" fmla="*/ 1 w 61"/>
                <a:gd name="T21" fmla="*/ 4 h 255"/>
                <a:gd name="T22" fmla="*/ 1 w 61"/>
                <a:gd name="T23" fmla="*/ 4 h 255"/>
                <a:gd name="T24" fmla="*/ 1 w 61"/>
                <a:gd name="T25" fmla="*/ 3 h 255"/>
                <a:gd name="T26" fmla="*/ 1 w 61"/>
                <a:gd name="T27" fmla="*/ 2 h 255"/>
                <a:gd name="T28" fmla="*/ 1 w 61"/>
                <a:gd name="T29" fmla="*/ 2 h 255"/>
                <a:gd name="T30" fmla="*/ 1 w 61"/>
                <a:gd name="T31" fmla="*/ 1 h 255"/>
                <a:gd name="T32" fmla="*/ 0 w 61"/>
                <a:gd name="T33" fmla="*/ 0 h 2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55"/>
                <a:gd name="T53" fmla="*/ 61 w 61"/>
                <a:gd name="T54" fmla="*/ 255 h 2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55">
                  <a:moveTo>
                    <a:pt x="0" y="0"/>
                  </a:moveTo>
                  <a:lnTo>
                    <a:pt x="5" y="3"/>
                  </a:lnTo>
                  <a:lnTo>
                    <a:pt x="18" y="16"/>
                  </a:lnTo>
                  <a:lnTo>
                    <a:pt x="35" y="35"/>
                  </a:lnTo>
                  <a:lnTo>
                    <a:pt x="52" y="63"/>
                  </a:lnTo>
                  <a:lnTo>
                    <a:pt x="61" y="99"/>
                  </a:lnTo>
                  <a:lnTo>
                    <a:pt x="60" y="142"/>
                  </a:lnTo>
                  <a:lnTo>
                    <a:pt x="45" y="195"/>
                  </a:lnTo>
                  <a:lnTo>
                    <a:pt x="9" y="255"/>
                  </a:lnTo>
                  <a:lnTo>
                    <a:pt x="11" y="248"/>
                  </a:lnTo>
                  <a:lnTo>
                    <a:pt x="17" y="229"/>
                  </a:lnTo>
                  <a:lnTo>
                    <a:pt x="23" y="200"/>
                  </a:lnTo>
                  <a:lnTo>
                    <a:pt x="29" y="163"/>
                  </a:lnTo>
                  <a:lnTo>
                    <a:pt x="32" y="123"/>
                  </a:lnTo>
                  <a:lnTo>
                    <a:pt x="29" y="80"/>
                  </a:lnTo>
                  <a:lnTo>
                    <a:pt x="19" y="38"/>
                  </a:lnTo>
                  <a:lnTo>
                    <a:pt x="0" y="0"/>
                  </a:lnTo>
                  <a:close/>
                </a:path>
              </a:pathLst>
            </a:custGeom>
            <a:solidFill>
              <a:srgbClr val="000000"/>
            </a:solidFill>
            <a:ln w="9525">
              <a:noFill/>
              <a:round/>
              <a:headEnd/>
              <a:tailEnd/>
            </a:ln>
          </p:spPr>
          <p:txBody>
            <a:bodyPr/>
            <a:lstStyle/>
            <a:p>
              <a:endParaRPr lang="en-US"/>
            </a:p>
          </p:txBody>
        </p:sp>
        <p:sp>
          <p:nvSpPr>
            <p:cNvPr id="6189" name="Freeform 17"/>
            <p:cNvSpPr>
              <a:spLocks/>
            </p:cNvSpPr>
            <p:nvPr/>
          </p:nvSpPr>
          <p:spPr bwMode="auto">
            <a:xfrm>
              <a:off x="1786" y="1901"/>
              <a:ext cx="138" cy="62"/>
            </a:xfrm>
            <a:custGeom>
              <a:avLst/>
              <a:gdLst>
                <a:gd name="T0" fmla="*/ 0 w 276"/>
                <a:gd name="T1" fmla="*/ 1 h 124"/>
                <a:gd name="T2" fmla="*/ 1 w 276"/>
                <a:gd name="T3" fmla="*/ 1 h 124"/>
                <a:gd name="T4" fmla="*/ 1 w 276"/>
                <a:gd name="T5" fmla="*/ 1 h 124"/>
                <a:gd name="T6" fmla="*/ 1 w 276"/>
                <a:gd name="T7" fmla="*/ 1 h 124"/>
                <a:gd name="T8" fmla="*/ 1 w 276"/>
                <a:gd name="T9" fmla="*/ 1 h 124"/>
                <a:gd name="T10" fmla="*/ 1 w 276"/>
                <a:gd name="T11" fmla="*/ 1 h 124"/>
                <a:gd name="T12" fmla="*/ 1 w 276"/>
                <a:gd name="T13" fmla="*/ 1 h 124"/>
                <a:gd name="T14" fmla="*/ 1 w 276"/>
                <a:gd name="T15" fmla="*/ 1 h 124"/>
                <a:gd name="T16" fmla="*/ 1 w 276"/>
                <a:gd name="T17" fmla="*/ 1 h 124"/>
                <a:gd name="T18" fmla="*/ 2 w 276"/>
                <a:gd name="T19" fmla="*/ 1 h 124"/>
                <a:gd name="T20" fmla="*/ 2 w 276"/>
                <a:gd name="T21" fmla="*/ 1 h 124"/>
                <a:gd name="T22" fmla="*/ 2 w 276"/>
                <a:gd name="T23" fmla="*/ 1 h 124"/>
                <a:gd name="T24" fmla="*/ 3 w 276"/>
                <a:gd name="T25" fmla="*/ 1 h 124"/>
                <a:gd name="T26" fmla="*/ 3 w 276"/>
                <a:gd name="T27" fmla="*/ 2 h 124"/>
                <a:gd name="T28" fmla="*/ 3 w 276"/>
                <a:gd name="T29" fmla="*/ 2 h 124"/>
                <a:gd name="T30" fmla="*/ 4 w 276"/>
                <a:gd name="T31" fmla="*/ 2 h 124"/>
                <a:gd name="T32" fmla="*/ 4 w 276"/>
                <a:gd name="T33" fmla="*/ 2 h 124"/>
                <a:gd name="T34" fmla="*/ 4 w 276"/>
                <a:gd name="T35" fmla="*/ 2 h 124"/>
                <a:gd name="T36" fmla="*/ 4 w 276"/>
                <a:gd name="T37" fmla="*/ 2 h 124"/>
                <a:gd name="T38" fmla="*/ 3 w 276"/>
                <a:gd name="T39" fmla="*/ 2 h 124"/>
                <a:gd name="T40" fmla="*/ 3 w 276"/>
                <a:gd name="T41" fmla="*/ 2 h 124"/>
                <a:gd name="T42" fmla="*/ 3 w 276"/>
                <a:gd name="T43" fmla="*/ 2 h 124"/>
                <a:gd name="T44" fmla="*/ 3 w 276"/>
                <a:gd name="T45" fmla="*/ 2 h 124"/>
                <a:gd name="T46" fmla="*/ 2 w 276"/>
                <a:gd name="T47" fmla="*/ 2 h 124"/>
                <a:gd name="T48" fmla="*/ 2 w 276"/>
                <a:gd name="T49" fmla="*/ 1 h 124"/>
                <a:gd name="T50" fmla="*/ 1 w 276"/>
                <a:gd name="T51" fmla="*/ 1 h 124"/>
                <a:gd name="T52" fmla="*/ 1 w 276"/>
                <a:gd name="T53" fmla="*/ 1 h 124"/>
                <a:gd name="T54" fmla="*/ 1 w 276"/>
                <a:gd name="T55" fmla="*/ 1 h 124"/>
                <a:gd name="T56" fmla="*/ 1 w 276"/>
                <a:gd name="T57" fmla="*/ 1 h 124"/>
                <a:gd name="T58" fmla="*/ 1 w 276"/>
                <a:gd name="T59" fmla="*/ 1 h 124"/>
                <a:gd name="T60" fmla="*/ 1 w 276"/>
                <a:gd name="T61" fmla="*/ 1 h 124"/>
                <a:gd name="T62" fmla="*/ 1 w 276"/>
                <a:gd name="T63" fmla="*/ 0 h 124"/>
                <a:gd name="T64" fmla="*/ 0 w 276"/>
                <a:gd name="T65" fmla="*/ 1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6"/>
                <a:gd name="T100" fmla="*/ 0 h 124"/>
                <a:gd name="T101" fmla="*/ 276 w 276"/>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6" h="124">
                  <a:moveTo>
                    <a:pt x="0" y="1"/>
                  </a:moveTo>
                  <a:lnTo>
                    <a:pt x="2" y="1"/>
                  </a:lnTo>
                  <a:lnTo>
                    <a:pt x="9" y="2"/>
                  </a:lnTo>
                  <a:lnTo>
                    <a:pt x="20" y="3"/>
                  </a:lnTo>
                  <a:lnTo>
                    <a:pt x="33" y="4"/>
                  </a:lnTo>
                  <a:lnTo>
                    <a:pt x="49" y="8"/>
                  </a:lnTo>
                  <a:lnTo>
                    <a:pt x="69" y="11"/>
                  </a:lnTo>
                  <a:lnTo>
                    <a:pt x="90" y="16"/>
                  </a:lnTo>
                  <a:lnTo>
                    <a:pt x="112" y="22"/>
                  </a:lnTo>
                  <a:lnTo>
                    <a:pt x="135" y="28"/>
                  </a:lnTo>
                  <a:lnTo>
                    <a:pt x="158" y="38"/>
                  </a:lnTo>
                  <a:lnTo>
                    <a:pt x="181" y="48"/>
                  </a:lnTo>
                  <a:lnTo>
                    <a:pt x="204" y="60"/>
                  </a:lnTo>
                  <a:lnTo>
                    <a:pt x="225" y="72"/>
                  </a:lnTo>
                  <a:lnTo>
                    <a:pt x="244" y="87"/>
                  </a:lnTo>
                  <a:lnTo>
                    <a:pt x="261" y="104"/>
                  </a:lnTo>
                  <a:lnTo>
                    <a:pt x="276" y="124"/>
                  </a:lnTo>
                  <a:lnTo>
                    <a:pt x="273" y="123"/>
                  </a:lnTo>
                  <a:lnTo>
                    <a:pt x="265" y="118"/>
                  </a:lnTo>
                  <a:lnTo>
                    <a:pt x="252" y="111"/>
                  </a:lnTo>
                  <a:lnTo>
                    <a:pt x="236" y="102"/>
                  </a:lnTo>
                  <a:lnTo>
                    <a:pt x="216" y="93"/>
                  </a:lnTo>
                  <a:lnTo>
                    <a:pt x="195" y="81"/>
                  </a:lnTo>
                  <a:lnTo>
                    <a:pt x="170" y="69"/>
                  </a:lnTo>
                  <a:lnTo>
                    <a:pt x="145" y="57"/>
                  </a:lnTo>
                  <a:lnTo>
                    <a:pt x="121" y="45"/>
                  </a:lnTo>
                  <a:lnTo>
                    <a:pt x="96" y="33"/>
                  </a:lnTo>
                  <a:lnTo>
                    <a:pt x="72" y="23"/>
                  </a:lnTo>
                  <a:lnTo>
                    <a:pt x="52" y="13"/>
                  </a:lnTo>
                  <a:lnTo>
                    <a:pt x="32" y="7"/>
                  </a:lnTo>
                  <a:lnTo>
                    <a:pt x="17" y="2"/>
                  </a:lnTo>
                  <a:lnTo>
                    <a:pt x="6" y="0"/>
                  </a:lnTo>
                  <a:lnTo>
                    <a:pt x="0" y="1"/>
                  </a:lnTo>
                  <a:close/>
                </a:path>
              </a:pathLst>
            </a:custGeom>
            <a:solidFill>
              <a:srgbClr val="000000"/>
            </a:solidFill>
            <a:ln w="9525">
              <a:noFill/>
              <a:round/>
              <a:headEnd/>
              <a:tailEnd/>
            </a:ln>
          </p:spPr>
          <p:txBody>
            <a:bodyPr/>
            <a:lstStyle/>
            <a:p>
              <a:endParaRPr lang="en-US"/>
            </a:p>
          </p:txBody>
        </p:sp>
        <p:sp>
          <p:nvSpPr>
            <p:cNvPr id="6190" name="Freeform 18"/>
            <p:cNvSpPr>
              <a:spLocks/>
            </p:cNvSpPr>
            <p:nvPr/>
          </p:nvSpPr>
          <p:spPr bwMode="auto">
            <a:xfrm>
              <a:off x="1766" y="2013"/>
              <a:ext cx="124" cy="49"/>
            </a:xfrm>
            <a:custGeom>
              <a:avLst/>
              <a:gdLst>
                <a:gd name="T0" fmla="*/ 4 w 246"/>
                <a:gd name="T1" fmla="*/ 0 h 99"/>
                <a:gd name="T2" fmla="*/ 4 w 246"/>
                <a:gd name="T3" fmla="*/ 0 h 99"/>
                <a:gd name="T4" fmla="*/ 4 w 246"/>
                <a:gd name="T5" fmla="*/ 0 h 99"/>
                <a:gd name="T6" fmla="*/ 4 w 246"/>
                <a:gd name="T7" fmla="*/ 0 h 99"/>
                <a:gd name="T8" fmla="*/ 4 w 246"/>
                <a:gd name="T9" fmla="*/ 0 h 99"/>
                <a:gd name="T10" fmla="*/ 4 w 246"/>
                <a:gd name="T11" fmla="*/ 0 h 99"/>
                <a:gd name="T12" fmla="*/ 3 w 246"/>
                <a:gd name="T13" fmla="*/ 0 h 99"/>
                <a:gd name="T14" fmla="*/ 3 w 246"/>
                <a:gd name="T15" fmla="*/ 0 h 99"/>
                <a:gd name="T16" fmla="*/ 3 w 246"/>
                <a:gd name="T17" fmla="*/ 0 h 99"/>
                <a:gd name="T18" fmla="*/ 2 w 246"/>
                <a:gd name="T19" fmla="*/ 1 h 99"/>
                <a:gd name="T20" fmla="*/ 2 w 246"/>
                <a:gd name="T21" fmla="*/ 1 h 99"/>
                <a:gd name="T22" fmla="*/ 2 w 246"/>
                <a:gd name="T23" fmla="*/ 1 h 99"/>
                <a:gd name="T24" fmla="*/ 1 w 246"/>
                <a:gd name="T25" fmla="*/ 1 h 99"/>
                <a:gd name="T26" fmla="*/ 1 w 246"/>
                <a:gd name="T27" fmla="*/ 1 h 99"/>
                <a:gd name="T28" fmla="*/ 1 w 246"/>
                <a:gd name="T29" fmla="*/ 1 h 99"/>
                <a:gd name="T30" fmla="*/ 1 w 246"/>
                <a:gd name="T31" fmla="*/ 1 h 99"/>
                <a:gd name="T32" fmla="*/ 0 w 246"/>
                <a:gd name="T33" fmla="*/ 1 h 99"/>
                <a:gd name="T34" fmla="*/ 1 w 246"/>
                <a:gd name="T35" fmla="*/ 1 h 99"/>
                <a:gd name="T36" fmla="*/ 1 w 246"/>
                <a:gd name="T37" fmla="*/ 1 h 99"/>
                <a:gd name="T38" fmla="*/ 1 w 246"/>
                <a:gd name="T39" fmla="*/ 1 h 99"/>
                <a:gd name="T40" fmla="*/ 1 w 246"/>
                <a:gd name="T41" fmla="*/ 1 h 99"/>
                <a:gd name="T42" fmla="*/ 1 w 246"/>
                <a:gd name="T43" fmla="*/ 1 h 99"/>
                <a:gd name="T44" fmla="*/ 2 w 246"/>
                <a:gd name="T45" fmla="*/ 1 h 99"/>
                <a:gd name="T46" fmla="*/ 2 w 246"/>
                <a:gd name="T47" fmla="*/ 0 h 99"/>
                <a:gd name="T48" fmla="*/ 2 w 246"/>
                <a:gd name="T49" fmla="*/ 0 h 99"/>
                <a:gd name="T50" fmla="*/ 3 w 246"/>
                <a:gd name="T51" fmla="*/ 0 h 99"/>
                <a:gd name="T52" fmla="*/ 3 w 246"/>
                <a:gd name="T53" fmla="*/ 0 h 99"/>
                <a:gd name="T54" fmla="*/ 3 w 246"/>
                <a:gd name="T55" fmla="*/ 0 h 99"/>
                <a:gd name="T56" fmla="*/ 3 w 246"/>
                <a:gd name="T57" fmla="*/ 0 h 99"/>
                <a:gd name="T58" fmla="*/ 4 w 246"/>
                <a:gd name="T59" fmla="*/ 0 h 99"/>
                <a:gd name="T60" fmla="*/ 4 w 246"/>
                <a:gd name="T61" fmla="*/ 0 h 99"/>
                <a:gd name="T62" fmla="*/ 4 w 246"/>
                <a:gd name="T63" fmla="*/ 0 h 99"/>
                <a:gd name="T64" fmla="*/ 4 w 246"/>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99"/>
                <a:gd name="T101" fmla="*/ 246 w 246"/>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99">
                  <a:moveTo>
                    <a:pt x="246" y="0"/>
                  </a:moveTo>
                  <a:lnTo>
                    <a:pt x="244" y="1"/>
                  </a:lnTo>
                  <a:lnTo>
                    <a:pt x="237" y="5"/>
                  </a:lnTo>
                  <a:lnTo>
                    <a:pt x="227" y="11"/>
                  </a:lnTo>
                  <a:lnTo>
                    <a:pt x="213" y="19"/>
                  </a:lnTo>
                  <a:lnTo>
                    <a:pt x="196" y="27"/>
                  </a:lnTo>
                  <a:lnTo>
                    <a:pt x="177" y="36"/>
                  </a:lnTo>
                  <a:lnTo>
                    <a:pt x="158" y="46"/>
                  </a:lnTo>
                  <a:lnTo>
                    <a:pt x="136" y="55"/>
                  </a:lnTo>
                  <a:lnTo>
                    <a:pt x="115" y="66"/>
                  </a:lnTo>
                  <a:lnTo>
                    <a:pt x="93" y="75"/>
                  </a:lnTo>
                  <a:lnTo>
                    <a:pt x="72" y="83"/>
                  </a:lnTo>
                  <a:lnTo>
                    <a:pt x="53" y="90"/>
                  </a:lnTo>
                  <a:lnTo>
                    <a:pt x="35" y="96"/>
                  </a:lnTo>
                  <a:lnTo>
                    <a:pt x="20" y="98"/>
                  </a:lnTo>
                  <a:lnTo>
                    <a:pt x="8" y="99"/>
                  </a:lnTo>
                  <a:lnTo>
                    <a:pt x="0" y="97"/>
                  </a:lnTo>
                  <a:lnTo>
                    <a:pt x="2" y="96"/>
                  </a:lnTo>
                  <a:lnTo>
                    <a:pt x="9" y="92"/>
                  </a:lnTo>
                  <a:lnTo>
                    <a:pt x="19" y="88"/>
                  </a:lnTo>
                  <a:lnTo>
                    <a:pt x="33" y="81"/>
                  </a:lnTo>
                  <a:lnTo>
                    <a:pt x="49" y="74"/>
                  </a:lnTo>
                  <a:lnTo>
                    <a:pt x="68" y="65"/>
                  </a:lnTo>
                  <a:lnTo>
                    <a:pt x="87" y="55"/>
                  </a:lnTo>
                  <a:lnTo>
                    <a:pt x="108" y="46"/>
                  </a:lnTo>
                  <a:lnTo>
                    <a:pt x="130" y="37"/>
                  </a:lnTo>
                  <a:lnTo>
                    <a:pt x="151" y="28"/>
                  </a:lnTo>
                  <a:lnTo>
                    <a:pt x="171" y="20"/>
                  </a:lnTo>
                  <a:lnTo>
                    <a:pt x="191" y="13"/>
                  </a:lnTo>
                  <a:lnTo>
                    <a:pt x="209" y="7"/>
                  </a:lnTo>
                  <a:lnTo>
                    <a:pt x="224" y="2"/>
                  </a:lnTo>
                  <a:lnTo>
                    <a:pt x="237" y="0"/>
                  </a:lnTo>
                  <a:lnTo>
                    <a:pt x="246" y="0"/>
                  </a:lnTo>
                  <a:close/>
                </a:path>
              </a:pathLst>
            </a:custGeom>
            <a:solidFill>
              <a:srgbClr val="000000"/>
            </a:solidFill>
            <a:ln w="9525">
              <a:noFill/>
              <a:round/>
              <a:headEnd/>
              <a:tailEnd/>
            </a:ln>
          </p:spPr>
          <p:txBody>
            <a:bodyPr/>
            <a:lstStyle/>
            <a:p>
              <a:endParaRPr lang="en-US"/>
            </a:p>
          </p:txBody>
        </p:sp>
        <p:sp>
          <p:nvSpPr>
            <p:cNvPr id="6191" name="Freeform 19"/>
            <p:cNvSpPr>
              <a:spLocks/>
            </p:cNvSpPr>
            <p:nvPr/>
          </p:nvSpPr>
          <p:spPr bwMode="auto">
            <a:xfrm>
              <a:off x="1636" y="1897"/>
              <a:ext cx="43" cy="184"/>
            </a:xfrm>
            <a:custGeom>
              <a:avLst/>
              <a:gdLst>
                <a:gd name="T0" fmla="*/ 0 w 87"/>
                <a:gd name="T1" fmla="*/ 0 h 367"/>
                <a:gd name="T2" fmla="*/ 0 w 87"/>
                <a:gd name="T3" fmla="*/ 1 h 367"/>
                <a:gd name="T4" fmla="*/ 0 w 87"/>
                <a:gd name="T5" fmla="*/ 1 h 367"/>
                <a:gd name="T6" fmla="*/ 0 w 87"/>
                <a:gd name="T7" fmla="*/ 1 h 367"/>
                <a:gd name="T8" fmla="*/ 1 w 87"/>
                <a:gd name="T9" fmla="*/ 2 h 367"/>
                <a:gd name="T10" fmla="*/ 1 w 87"/>
                <a:gd name="T11" fmla="*/ 3 h 367"/>
                <a:gd name="T12" fmla="*/ 1 w 87"/>
                <a:gd name="T13" fmla="*/ 4 h 367"/>
                <a:gd name="T14" fmla="*/ 1 w 87"/>
                <a:gd name="T15" fmla="*/ 5 h 367"/>
                <a:gd name="T16" fmla="*/ 0 w 87"/>
                <a:gd name="T17" fmla="*/ 6 h 367"/>
                <a:gd name="T18" fmla="*/ 0 w 87"/>
                <a:gd name="T19" fmla="*/ 6 h 367"/>
                <a:gd name="T20" fmla="*/ 0 w 87"/>
                <a:gd name="T21" fmla="*/ 6 h 367"/>
                <a:gd name="T22" fmla="*/ 0 w 87"/>
                <a:gd name="T23" fmla="*/ 5 h 367"/>
                <a:gd name="T24" fmla="*/ 0 w 87"/>
                <a:gd name="T25" fmla="*/ 4 h 367"/>
                <a:gd name="T26" fmla="*/ 1 w 87"/>
                <a:gd name="T27" fmla="*/ 3 h 367"/>
                <a:gd name="T28" fmla="*/ 0 w 87"/>
                <a:gd name="T29" fmla="*/ 2 h 367"/>
                <a:gd name="T30" fmla="*/ 0 w 87"/>
                <a:gd name="T31" fmla="*/ 1 h 367"/>
                <a:gd name="T32" fmla="*/ 0 w 87"/>
                <a:gd name="T33" fmla="*/ 0 h 3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67"/>
                <a:gd name="T53" fmla="*/ 87 w 87"/>
                <a:gd name="T54" fmla="*/ 367 h 3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67">
                  <a:moveTo>
                    <a:pt x="0" y="0"/>
                  </a:moveTo>
                  <a:lnTo>
                    <a:pt x="7" y="5"/>
                  </a:lnTo>
                  <a:lnTo>
                    <a:pt x="25" y="23"/>
                  </a:lnTo>
                  <a:lnTo>
                    <a:pt x="48" y="50"/>
                  </a:lnTo>
                  <a:lnTo>
                    <a:pt x="68" y="91"/>
                  </a:lnTo>
                  <a:lnTo>
                    <a:pt x="83" y="142"/>
                  </a:lnTo>
                  <a:lnTo>
                    <a:pt x="87" y="205"/>
                  </a:lnTo>
                  <a:lnTo>
                    <a:pt x="73" y="281"/>
                  </a:lnTo>
                  <a:lnTo>
                    <a:pt x="35" y="367"/>
                  </a:lnTo>
                  <a:lnTo>
                    <a:pt x="38" y="357"/>
                  </a:lnTo>
                  <a:lnTo>
                    <a:pt x="46" y="329"/>
                  </a:lnTo>
                  <a:lnTo>
                    <a:pt x="56" y="286"/>
                  </a:lnTo>
                  <a:lnTo>
                    <a:pt x="63" y="235"/>
                  </a:lnTo>
                  <a:lnTo>
                    <a:pt x="64" y="176"/>
                  </a:lnTo>
                  <a:lnTo>
                    <a:pt x="56" y="115"/>
                  </a:lnTo>
                  <a:lnTo>
                    <a:pt x="36" y="55"/>
                  </a:lnTo>
                  <a:lnTo>
                    <a:pt x="0" y="0"/>
                  </a:lnTo>
                  <a:close/>
                </a:path>
              </a:pathLst>
            </a:custGeom>
            <a:solidFill>
              <a:srgbClr val="000000"/>
            </a:solidFill>
            <a:ln w="9525">
              <a:noFill/>
              <a:round/>
              <a:headEnd/>
              <a:tailEnd/>
            </a:ln>
          </p:spPr>
          <p:txBody>
            <a:bodyPr/>
            <a:lstStyle/>
            <a:p>
              <a:endParaRPr lang="en-US"/>
            </a:p>
          </p:txBody>
        </p:sp>
        <p:sp>
          <p:nvSpPr>
            <p:cNvPr id="6192" name="Freeform 20"/>
            <p:cNvSpPr>
              <a:spLocks/>
            </p:cNvSpPr>
            <p:nvPr/>
          </p:nvSpPr>
          <p:spPr bwMode="auto">
            <a:xfrm>
              <a:off x="1651" y="1883"/>
              <a:ext cx="86" cy="11"/>
            </a:xfrm>
            <a:custGeom>
              <a:avLst/>
              <a:gdLst>
                <a:gd name="T0" fmla="*/ 0 w 173"/>
                <a:gd name="T1" fmla="*/ 1 h 22"/>
                <a:gd name="T2" fmla="*/ 0 w 173"/>
                <a:gd name="T3" fmla="*/ 1 h 22"/>
                <a:gd name="T4" fmla="*/ 0 w 173"/>
                <a:gd name="T5" fmla="*/ 1 h 22"/>
                <a:gd name="T6" fmla="*/ 0 w 173"/>
                <a:gd name="T7" fmla="*/ 1 h 22"/>
                <a:gd name="T8" fmla="*/ 1 w 173"/>
                <a:gd name="T9" fmla="*/ 1 h 22"/>
                <a:gd name="T10" fmla="*/ 1 w 173"/>
                <a:gd name="T11" fmla="*/ 0 h 22"/>
                <a:gd name="T12" fmla="*/ 2 w 173"/>
                <a:gd name="T13" fmla="*/ 1 h 22"/>
                <a:gd name="T14" fmla="*/ 2 w 173"/>
                <a:gd name="T15" fmla="*/ 1 h 22"/>
                <a:gd name="T16" fmla="*/ 2 w 173"/>
                <a:gd name="T17" fmla="*/ 1 h 22"/>
                <a:gd name="T18" fmla="*/ 2 w 173"/>
                <a:gd name="T19" fmla="*/ 1 h 22"/>
                <a:gd name="T20" fmla="*/ 2 w 173"/>
                <a:gd name="T21" fmla="*/ 1 h 22"/>
                <a:gd name="T22" fmla="*/ 1 w 173"/>
                <a:gd name="T23" fmla="*/ 1 h 22"/>
                <a:gd name="T24" fmla="*/ 1 w 173"/>
                <a:gd name="T25" fmla="*/ 1 h 22"/>
                <a:gd name="T26" fmla="*/ 0 w 173"/>
                <a:gd name="T27" fmla="*/ 1 h 22"/>
                <a:gd name="T28" fmla="*/ 0 w 173"/>
                <a:gd name="T29" fmla="*/ 1 h 22"/>
                <a:gd name="T30" fmla="*/ 0 w 173"/>
                <a:gd name="T31" fmla="*/ 1 h 22"/>
                <a:gd name="T32" fmla="*/ 0 w 173"/>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22"/>
                <a:gd name="T53" fmla="*/ 173 w 17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22">
                  <a:moveTo>
                    <a:pt x="0" y="13"/>
                  </a:moveTo>
                  <a:lnTo>
                    <a:pt x="7" y="11"/>
                  </a:lnTo>
                  <a:lnTo>
                    <a:pt x="26" y="8"/>
                  </a:lnTo>
                  <a:lnTo>
                    <a:pt x="52" y="5"/>
                  </a:lnTo>
                  <a:lnTo>
                    <a:pt x="83" y="1"/>
                  </a:lnTo>
                  <a:lnTo>
                    <a:pt x="114" y="0"/>
                  </a:lnTo>
                  <a:lnTo>
                    <a:pt x="142" y="2"/>
                  </a:lnTo>
                  <a:lnTo>
                    <a:pt x="163" y="9"/>
                  </a:lnTo>
                  <a:lnTo>
                    <a:pt x="173" y="22"/>
                  </a:lnTo>
                  <a:lnTo>
                    <a:pt x="166" y="21"/>
                  </a:lnTo>
                  <a:lnTo>
                    <a:pt x="148" y="17"/>
                  </a:lnTo>
                  <a:lnTo>
                    <a:pt x="122" y="13"/>
                  </a:lnTo>
                  <a:lnTo>
                    <a:pt x="92" y="8"/>
                  </a:lnTo>
                  <a:lnTo>
                    <a:pt x="61" y="5"/>
                  </a:lnTo>
                  <a:lnTo>
                    <a:pt x="34" y="3"/>
                  </a:lnTo>
                  <a:lnTo>
                    <a:pt x="12" y="6"/>
                  </a:lnTo>
                  <a:lnTo>
                    <a:pt x="0" y="13"/>
                  </a:lnTo>
                  <a:close/>
                </a:path>
              </a:pathLst>
            </a:custGeom>
            <a:solidFill>
              <a:srgbClr val="000000"/>
            </a:solidFill>
            <a:ln w="9525">
              <a:noFill/>
              <a:round/>
              <a:headEnd/>
              <a:tailEnd/>
            </a:ln>
          </p:spPr>
          <p:txBody>
            <a:bodyPr/>
            <a:lstStyle/>
            <a:p>
              <a:endParaRPr lang="en-US"/>
            </a:p>
          </p:txBody>
        </p:sp>
        <p:sp>
          <p:nvSpPr>
            <p:cNvPr id="6193" name="Freeform 21"/>
            <p:cNvSpPr>
              <a:spLocks/>
            </p:cNvSpPr>
            <p:nvPr/>
          </p:nvSpPr>
          <p:spPr bwMode="auto">
            <a:xfrm>
              <a:off x="1660" y="2071"/>
              <a:ext cx="70" cy="12"/>
            </a:xfrm>
            <a:custGeom>
              <a:avLst/>
              <a:gdLst>
                <a:gd name="T0" fmla="*/ 3 w 138"/>
                <a:gd name="T1" fmla="*/ 0 h 25"/>
                <a:gd name="T2" fmla="*/ 3 w 138"/>
                <a:gd name="T3" fmla="*/ 0 h 25"/>
                <a:gd name="T4" fmla="*/ 2 w 138"/>
                <a:gd name="T5" fmla="*/ 0 h 25"/>
                <a:gd name="T6" fmla="*/ 2 w 138"/>
                <a:gd name="T7" fmla="*/ 0 h 25"/>
                <a:gd name="T8" fmla="*/ 2 w 138"/>
                <a:gd name="T9" fmla="*/ 0 h 25"/>
                <a:gd name="T10" fmla="*/ 1 w 138"/>
                <a:gd name="T11" fmla="*/ 0 h 25"/>
                <a:gd name="T12" fmla="*/ 1 w 138"/>
                <a:gd name="T13" fmla="*/ 0 h 25"/>
                <a:gd name="T14" fmla="*/ 1 w 138"/>
                <a:gd name="T15" fmla="*/ 0 h 25"/>
                <a:gd name="T16" fmla="*/ 0 w 138"/>
                <a:gd name="T17" fmla="*/ 0 h 25"/>
                <a:gd name="T18" fmla="*/ 1 w 138"/>
                <a:gd name="T19" fmla="*/ 0 h 25"/>
                <a:gd name="T20" fmla="*/ 1 w 138"/>
                <a:gd name="T21" fmla="*/ 0 h 25"/>
                <a:gd name="T22" fmla="*/ 1 w 138"/>
                <a:gd name="T23" fmla="*/ 0 h 25"/>
                <a:gd name="T24" fmla="*/ 2 w 138"/>
                <a:gd name="T25" fmla="*/ 0 h 25"/>
                <a:gd name="T26" fmla="*/ 2 w 138"/>
                <a:gd name="T27" fmla="*/ 0 h 25"/>
                <a:gd name="T28" fmla="*/ 2 w 138"/>
                <a:gd name="T29" fmla="*/ 0 h 25"/>
                <a:gd name="T30" fmla="*/ 3 w 138"/>
                <a:gd name="T31" fmla="*/ 0 h 25"/>
                <a:gd name="T32" fmla="*/ 3 w 138"/>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25"/>
                <a:gd name="T53" fmla="*/ 138 w 1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25">
                  <a:moveTo>
                    <a:pt x="138" y="0"/>
                  </a:moveTo>
                  <a:lnTo>
                    <a:pt x="133" y="1"/>
                  </a:lnTo>
                  <a:lnTo>
                    <a:pt x="123" y="5"/>
                  </a:lnTo>
                  <a:lnTo>
                    <a:pt x="106" y="11"/>
                  </a:lnTo>
                  <a:lnTo>
                    <a:pt x="86" y="17"/>
                  </a:lnTo>
                  <a:lnTo>
                    <a:pt x="63" y="21"/>
                  </a:lnTo>
                  <a:lnTo>
                    <a:pt x="40" y="25"/>
                  </a:lnTo>
                  <a:lnTo>
                    <a:pt x="18" y="24"/>
                  </a:lnTo>
                  <a:lnTo>
                    <a:pt x="0" y="19"/>
                  </a:lnTo>
                  <a:lnTo>
                    <a:pt x="6" y="19"/>
                  </a:lnTo>
                  <a:lnTo>
                    <a:pt x="21" y="18"/>
                  </a:lnTo>
                  <a:lnTo>
                    <a:pt x="42" y="17"/>
                  </a:lnTo>
                  <a:lnTo>
                    <a:pt x="68" y="15"/>
                  </a:lnTo>
                  <a:lnTo>
                    <a:pt x="92" y="12"/>
                  </a:lnTo>
                  <a:lnTo>
                    <a:pt x="115" y="9"/>
                  </a:lnTo>
                  <a:lnTo>
                    <a:pt x="131" y="4"/>
                  </a:lnTo>
                  <a:lnTo>
                    <a:pt x="138" y="0"/>
                  </a:lnTo>
                  <a:close/>
                </a:path>
              </a:pathLst>
            </a:custGeom>
            <a:solidFill>
              <a:srgbClr val="000000"/>
            </a:solidFill>
            <a:ln w="9525">
              <a:noFill/>
              <a:round/>
              <a:headEnd/>
              <a:tailEnd/>
            </a:ln>
          </p:spPr>
          <p:txBody>
            <a:bodyPr/>
            <a:lstStyle/>
            <a:p>
              <a:endParaRPr lang="en-US"/>
            </a:p>
          </p:txBody>
        </p:sp>
        <p:sp>
          <p:nvSpPr>
            <p:cNvPr id="6194" name="Freeform 22"/>
            <p:cNvSpPr>
              <a:spLocks/>
            </p:cNvSpPr>
            <p:nvPr/>
          </p:nvSpPr>
          <p:spPr bwMode="auto">
            <a:xfrm>
              <a:off x="1622" y="1896"/>
              <a:ext cx="14" cy="13"/>
            </a:xfrm>
            <a:custGeom>
              <a:avLst/>
              <a:gdLst>
                <a:gd name="T0" fmla="*/ 1 w 27"/>
                <a:gd name="T1" fmla="*/ 0 h 27"/>
                <a:gd name="T2" fmla="*/ 1 w 27"/>
                <a:gd name="T3" fmla="*/ 0 h 27"/>
                <a:gd name="T4" fmla="*/ 1 w 27"/>
                <a:gd name="T5" fmla="*/ 0 h 27"/>
                <a:gd name="T6" fmla="*/ 1 w 27"/>
                <a:gd name="T7" fmla="*/ 0 h 27"/>
                <a:gd name="T8" fmla="*/ 1 w 27"/>
                <a:gd name="T9" fmla="*/ 0 h 27"/>
                <a:gd name="T10" fmla="*/ 1 w 27"/>
                <a:gd name="T11" fmla="*/ 0 h 27"/>
                <a:gd name="T12" fmla="*/ 0 w 27"/>
                <a:gd name="T13" fmla="*/ 0 h 27"/>
                <a:gd name="T14" fmla="*/ 0 w 27"/>
                <a:gd name="T15" fmla="*/ 0 h 27"/>
                <a:gd name="T16" fmla="*/ 1 w 27"/>
                <a:gd name="T17" fmla="*/ 0 h 27"/>
                <a:gd name="T18" fmla="*/ 1 w 27"/>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7"/>
                <a:gd name="T32" fmla="*/ 27 w 2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7">
                  <a:moveTo>
                    <a:pt x="27" y="3"/>
                  </a:moveTo>
                  <a:lnTo>
                    <a:pt x="25" y="3"/>
                  </a:lnTo>
                  <a:lnTo>
                    <a:pt x="22" y="1"/>
                  </a:lnTo>
                  <a:lnTo>
                    <a:pt x="15" y="0"/>
                  </a:lnTo>
                  <a:lnTo>
                    <a:pt x="9" y="1"/>
                  </a:lnTo>
                  <a:lnTo>
                    <a:pt x="3" y="4"/>
                  </a:lnTo>
                  <a:lnTo>
                    <a:pt x="0" y="8"/>
                  </a:lnTo>
                  <a:lnTo>
                    <a:pt x="0" y="15"/>
                  </a:lnTo>
                  <a:lnTo>
                    <a:pt x="3" y="27"/>
                  </a:lnTo>
                  <a:lnTo>
                    <a:pt x="27" y="3"/>
                  </a:lnTo>
                  <a:close/>
                </a:path>
              </a:pathLst>
            </a:custGeom>
            <a:solidFill>
              <a:srgbClr val="000000"/>
            </a:solidFill>
            <a:ln w="9525">
              <a:noFill/>
              <a:round/>
              <a:headEnd/>
              <a:tailEnd/>
            </a:ln>
          </p:spPr>
          <p:txBody>
            <a:bodyPr/>
            <a:lstStyle/>
            <a:p>
              <a:endParaRPr lang="en-US"/>
            </a:p>
          </p:txBody>
        </p:sp>
        <p:sp>
          <p:nvSpPr>
            <p:cNvPr id="6195" name="Freeform 23"/>
            <p:cNvSpPr>
              <a:spLocks/>
            </p:cNvSpPr>
            <p:nvPr/>
          </p:nvSpPr>
          <p:spPr bwMode="auto">
            <a:xfrm>
              <a:off x="1547" y="1926"/>
              <a:ext cx="113" cy="135"/>
            </a:xfrm>
            <a:custGeom>
              <a:avLst/>
              <a:gdLst>
                <a:gd name="T0" fmla="*/ 2 w 227"/>
                <a:gd name="T1" fmla="*/ 0 h 270"/>
                <a:gd name="T2" fmla="*/ 2 w 227"/>
                <a:gd name="T3" fmla="*/ 0 h 270"/>
                <a:gd name="T4" fmla="*/ 2 w 227"/>
                <a:gd name="T5" fmla="*/ 1 h 270"/>
                <a:gd name="T6" fmla="*/ 3 w 227"/>
                <a:gd name="T7" fmla="*/ 1 h 270"/>
                <a:gd name="T8" fmla="*/ 3 w 227"/>
                <a:gd name="T9" fmla="*/ 1 h 270"/>
                <a:gd name="T10" fmla="*/ 3 w 227"/>
                <a:gd name="T11" fmla="*/ 1 h 270"/>
                <a:gd name="T12" fmla="*/ 3 w 227"/>
                <a:gd name="T13" fmla="*/ 1 h 270"/>
                <a:gd name="T14" fmla="*/ 3 w 227"/>
                <a:gd name="T15" fmla="*/ 2 h 270"/>
                <a:gd name="T16" fmla="*/ 3 w 227"/>
                <a:gd name="T17" fmla="*/ 3 h 270"/>
                <a:gd name="T18" fmla="*/ 3 w 227"/>
                <a:gd name="T19" fmla="*/ 3 h 270"/>
                <a:gd name="T20" fmla="*/ 3 w 227"/>
                <a:gd name="T21" fmla="*/ 3 h 270"/>
                <a:gd name="T22" fmla="*/ 2 w 227"/>
                <a:gd name="T23" fmla="*/ 4 h 270"/>
                <a:gd name="T24" fmla="*/ 2 w 227"/>
                <a:gd name="T25" fmla="*/ 4 h 270"/>
                <a:gd name="T26" fmla="*/ 2 w 227"/>
                <a:gd name="T27" fmla="*/ 4 h 270"/>
                <a:gd name="T28" fmla="*/ 2 w 227"/>
                <a:gd name="T29" fmla="*/ 4 h 270"/>
                <a:gd name="T30" fmla="*/ 2 w 227"/>
                <a:gd name="T31" fmla="*/ 4 h 270"/>
                <a:gd name="T32" fmla="*/ 1 w 227"/>
                <a:gd name="T33" fmla="*/ 4 h 270"/>
                <a:gd name="T34" fmla="*/ 1 w 227"/>
                <a:gd name="T35" fmla="*/ 4 h 270"/>
                <a:gd name="T36" fmla="*/ 1 w 227"/>
                <a:gd name="T37" fmla="*/ 4 h 270"/>
                <a:gd name="T38" fmla="*/ 1 w 227"/>
                <a:gd name="T39" fmla="*/ 4 h 270"/>
                <a:gd name="T40" fmla="*/ 0 w 227"/>
                <a:gd name="T41" fmla="*/ 4 h 270"/>
                <a:gd name="T42" fmla="*/ 0 w 227"/>
                <a:gd name="T43" fmla="*/ 4 h 270"/>
                <a:gd name="T44" fmla="*/ 0 w 227"/>
                <a:gd name="T45" fmla="*/ 4 h 270"/>
                <a:gd name="T46" fmla="*/ 0 w 227"/>
                <a:gd name="T47" fmla="*/ 4 h 270"/>
                <a:gd name="T48" fmla="*/ 0 w 227"/>
                <a:gd name="T49" fmla="*/ 4 h 270"/>
                <a:gd name="T50" fmla="*/ 0 w 227"/>
                <a:gd name="T51" fmla="*/ 4 h 270"/>
                <a:gd name="T52" fmla="*/ 0 w 227"/>
                <a:gd name="T53" fmla="*/ 4 h 270"/>
                <a:gd name="T54" fmla="*/ 0 w 227"/>
                <a:gd name="T55" fmla="*/ 4 h 270"/>
                <a:gd name="T56" fmla="*/ 0 w 227"/>
                <a:gd name="T57" fmla="*/ 3 h 270"/>
                <a:gd name="T58" fmla="*/ 0 w 227"/>
                <a:gd name="T59" fmla="*/ 3 h 270"/>
                <a:gd name="T60" fmla="*/ 0 w 227"/>
                <a:gd name="T61" fmla="*/ 3 h 270"/>
                <a:gd name="T62" fmla="*/ 1 w 227"/>
                <a:gd name="T63" fmla="*/ 3 h 270"/>
                <a:gd name="T64" fmla="*/ 1 w 227"/>
                <a:gd name="T65" fmla="*/ 3 h 270"/>
                <a:gd name="T66" fmla="*/ 1 w 227"/>
                <a:gd name="T67" fmla="*/ 2 h 270"/>
                <a:gd name="T68" fmla="*/ 2 w 227"/>
                <a:gd name="T69" fmla="*/ 2 h 270"/>
                <a:gd name="T70" fmla="*/ 2 w 227"/>
                <a:gd name="T71" fmla="*/ 2 h 270"/>
                <a:gd name="T72" fmla="*/ 2 w 227"/>
                <a:gd name="T73" fmla="*/ 1 h 270"/>
                <a:gd name="T74" fmla="*/ 2 w 227"/>
                <a:gd name="T75" fmla="*/ 1 h 270"/>
                <a:gd name="T76" fmla="*/ 3 w 227"/>
                <a:gd name="T77" fmla="*/ 1 h 270"/>
                <a:gd name="T78" fmla="*/ 3 w 227"/>
                <a:gd name="T79" fmla="*/ 1 h 270"/>
                <a:gd name="T80" fmla="*/ 3 w 227"/>
                <a:gd name="T81" fmla="*/ 1 h 270"/>
                <a:gd name="T82" fmla="*/ 2 w 227"/>
                <a:gd name="T83" fmla="*/ 0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7"/>
                <a:gd name="T127" fmla="*/ 0 h 270"/>
                <a:gd name="T128" fmla="*/ 227 w 227"/>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7" h="270">
                  <a:moveTo>
                    <a:pt x="183" y="0"/>
                  </a:moveTo>
                  <a:lnTo>
                    <a:pt x="183" y="0"/>
                  </a:lnTo>
                  <a:lnTo>
                    <a:pt x="187" y="5"/>
                  </a:lnTo>
                  <a:lnTo>
                    <a:pt x="196" y="19"/>
                  </a:lnTo>
                  <a:lnTo>
                    <a:pt x="207" y="41"/>
                  </a:lnTo>
                  <a:lnTo>
                    <a:pt x="218" y="71"/>
                  </a:lnTo>
                  <a:lnTo>
                    <a:pt x="226" y="109"/>
                  </a:lnTo>
                  <a:lnTo>
                    <a:pt x="227" y="151"/>
                  </a:lnTo>
                  <a:lnTo>
                    <a:pt x="218" y="201"/>
                  </a:lnTo>
                  <a:lnTo>
                    <a:pt x="197" y="255"/>
                  </a:lnTo>
                  <a:lnTo>
                    <a:pt x="195" y="255"/>
                  </a:lnTo>
                  <a:lnTo>
                    <a:pt x="189" y="256"/>
                  </a:lnTo>
                  <a:lnTo>
                    <a:pt x="181" y="257"/>
                  </a:lnTo>
                  <a:lnTo>
                    <a:pt x="169" y="258"/>
                  </a:lnTo>
                  <a:lnTo>
                    <a:pt x="155" y="261"/>
                  </a:lnTo>
                  <a:lnTo>
                    <a:pt x="139" y="262"/>
                  </a:lnTo>
                  <a:lnTo>
                    <a:pt x="123" y="264"/>
                  </a:lnTo>
                  <a:lnTo>
                    <a:pt x="106" y="265"/>
                  </a:lnTo>
                  <a:lnTo>
                    <a:pt x="89" y="268"/>
                  </a:lnTo>
                  <a:lnTo>
                    <a:pt x="71" y="269"/>
                  </a:lnTo>
                  <a:lnTo>
                    <a:pt x="54" y="270"/>
                  </a:lnTo>
                  <a:lnTo>
                    <a:pt x="39" y="270"/>
                  </a:lnTo>
                  <a:lnTo>
                    <a:pt x="25" y="270"/>
                  </a:lnTo>
                  <a:lnTo>
                    <a:pt x="14" y="269"/>
                  </a:lnTo>
                  <a:lnTo>
                    <a:pt x="6" y="268"/>
                  </a:lnTo>
                  <a:lnTo>
                    <a:pt x="0" y="265"/>
                  </a:lnTo>
                  <a:lnTo>
                    <a:pt x="2" y="264"/>
                  </a:lnTo>
                  <a:lnTo>
                    <a:pt x="10" y="260"/>
                  </a:lnTo>
                  <a:lnTo>
                    <a:pt x="23" y="252"/>
                  </a:lnTo>
                  <a:lnTo>
                    <a:pt x="39" y="242"/>
                  </a:lnTo>
                  <a:lnTo>
                    <a:pt x="58" y="230"/>
                  </a:lnTo>
                  <a:lnTo>
                    <a:pt x="77" y="215"/>
                  </a:lnTo>
                  <a:lnTo>
                    <a:pt x="98" y="199"/>
                  </a:lnTo>
                  <a:lnTo>
                    <a:pt x="120" y="181"/>
                  </a:lnTo>
                  <a:lnTo>
                    <a:pt x="139" y="162"/>
                  </a:lnTo>
                  <a:lnTo>
                    <a:pt x="158" y="141"/>
                  </a:lnTo>
                  <a:lnTo>
                    <a:pt x="173" y="119"/>
                  </a:lnTo>
                  <a:lnTo>
                    <a:pt x="185" y="96"/>
                  </a:lnTo>
                  <a:lnTo>
                    <a:pt x="193" y="72"/>
                  </a:lnTo>
                  <a:lnTo>
                    <a:pt x="197" y="49"/>
                  </a:lnTo>
                  <a:lnTo>
                    <a:pt x="193" y="25"/>
                  </a:lnTo>
                  <a:lnTo>
                    <a:pt x="183" y="0"/>
                  </a:lnTo>
                  <a:close/>
                </a:path>
              </a:pathLst>
            </a:custGeom>
            <a:solidFill>
              <a:srgbClr val="C40000"/>
            </a:solidFill>
            <a:ln w="9525">
              <a:noFill/>
              <a:round/>
              <a:headEnd/>
              <a:tailEnd/>
            </a:ln>
          </p:spPr>
          <p:txBody>
            <a:bodyPr/>
            <a:lstStyle/>
            <a:p>
              <a:endParaRPr lang="en-US"/>
            </a:p>
          </p:txBody>
        </p:sp>
        <p:sp>
          <p:nvSpPr>
            <p:cNvPr id="6196" name="Freeform 24"/>
            <p:cNvSpPr>
              <a:spLocks/>
            </p:cNvSpPr>
            <p:nvPr/>
          </p:nvSpPr>
          <p:spPr bwMode="auto">
            <a:xfrm>
              <a:off x="1761" y="1981"/>
              <a:ext cx="141" cy="81"/>
            </a:xfrm>
            <a:custGeom>
              <a:avLst/>
              <a:gdLst>
                <a:gd name="T0" fmla="*/ 0 w 281"/>
                <a:gd name="T1" fmla="*/ 3 h 161"/>
                <a:gd name="T2" fmla="*/ 1 w 281"/>
                <a:gd name="T3" fmla="*/ 0 h 161"/>
                <a:gd name="T4" fmla="*/ 1 w 281"/>
                <a:gd name="T5" fmla="*/ 1 h 161"/>
                <a:gd name="T6" fmla="*/ 1 w 281"/>
                <a:gd name="T7" fmla="*/ 1 h 161"/>
                <a:gd name="T8" fmla="*/ 1 w 281"/>
                <a:gd name="T9" fmla="*/ 1 h 161"/>
                <a:gd name="T10" fmla="*/ 1 w 281"/>
                <a:gd name="T11" fmla="*/ 1 h 161"/>
                <a:gd name="T12" fmla="*/ 2 w 281"/>
                <a:gd name="T13" fmla="*/ 1 h 161"/>
                <a:gd name="T14" fmla="*/ 2 w 281"/>
                <a:gd name="T15" fmla="*/ 1 h 161"/>
                <a:gd name="T16" fmla="*/ 2 w 281"/>
                <a:gd name="T17" fmla="*/ 1 h 161"/>
                <a:gd name="T18" fmla="*/ 3 w 281"/>
                <a:gd name="T19" fmla="*/ 1 h 161"/>
                <a:gd name="T20" fmla="*/ 3 w 281"/>
                <a:gd name="T21" fmla="*/ 1 h 161"/>
                <a:gd name="T22" fmla="*/ 3 w 281"/>
                <a:gd name="T23" fmla="*/ 1 h 161"/>
                <a:gd name="T24" fmla="*/ 4 w 281"/>
                <a:gd name="T25" fmla="*/ 1 h 161"/>
                <a:gd name="T26" fmla="*/ 4 w 281"/>
                <a:gd name="T27" fmla="*/ 1 h 161"/>
                <a:gd name="T28" fmla="*/ 4 w 281"/>
                <a:gd name="T29" fmla="*/ 1 h 161"/>
                <a:gd name="T30" fmla="*/ 5 w 281"/>
                <a:gd name="T31" fmla="*/ 1 h 161"/>
                <a:gd name="T32" fmla="*/ 5 w 281"/>
                <a:gd name="T33" fmla="*/ 1 h 161"/>
                <a:gd name="T34" fmla="*/ 5 w 281"/>
                <a:gd name="T35" fmla="*/ 1 h 161"/>
                <a:gd name="T36" fmla="*/ 0 w 281"/>
                <a:gd name="T37" fmla="*/ 3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
                <a:gd name="T58" fmla="*/ 0 h 161"/>
                <a:gd name="T59" fmla="*/ 281 w 281"/>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 h="161">
                  <a:moveTo>
                    <a:pt x="0" y="161"/>
                  </a:moveTo>
                  <a:lnTo>
                    <a:pt x="20" y="0"/>
                  </a:lnTo>
                  <a:lnTo>
                    <a:pt x="22" y="1"/>
                  </a:lnTo>
                  <a:lnTo>
                    <a:pt x="30" y="2"/>
                  </a:lnTo>
                  <a:lnTo>
                    <a:pt x="42" y="5"/>
                  </a:lnTo>
                  <a:lnTo>
                    <a:pt x="57" y="8"/>
                  </a:lnTo>
                  <a:lnTo>
                    <a:pt x="75" y="13"/>
                  </a:lnTo>
                  <a:lnTo>
                    <a:pt x="96" y="16"/>
                  </a:lnTo>
                  <a:lnTo>
                    <a:pt x="118" y="21"/>
                  </a:lnTo>
                  <a:lnTo>
                    <a:pt x="141" y="24"/>
                  </a:lnTo>
                  <a:lnTo>
                    <a:pt x="165" y="28"/>
                  </a:lnTo>
                  <a:lnTo>
                    <a:pt x="188" y="31"/>
                  </a:lnTo>
                  <a:lnTo>
                    <a:pt x="210" y="32"/>
                  </a:lnTo>
                  <a:lnTo>
                    <a:pt x="230" y="33"/>
                  </a:lnTo>
                  <a:lnTo>
                    <a:pt x="248" y="32"/>
                  </a:lnTo>
                  <a:lnTo>
                    <a:pt x="263" y="30"/>
                  </a:lnTo>
                  <a:lnTo>
                    <a:pt x="275" y="25"/>
                  </a:lnTo>
                  <a:lnTo>
                    <a:pt x="281" y="20"/>
                  </a:lnTo>
                  <a:lnTo>
                    <a:pt x="0" y="161"/>
                  </a:lnTo>
                  <a:close/>
                </a:path>
              </a:pathLst>
            </a:custGeom>
            <a:solidFill>
              <a:srgbClr val="C40000"/>
            </a:solidFill>
            <a:ln w="9525">
              <a:noFill/>
              <a:round/>
              <a:headEnd/>
              <a:tailEnd/>
            </a:ln>
          </p:spPr>
          <p:txBody>
            <a:bodyPr/>
            <a:lstStyle/>
            <a:p>
              <a:endParaRPr lang="en-US"/>
            </a:p>
          </p:txBody>
        </p:sp>
        <p:sp>
          <p:nvSpPr>
            <p:cNvPr id="6197" name="Freeform 25"/>
            <p:cNvSpPr>
              <a:spLocks/>
            </p:cNvSpPr>
            <p:nvPr/>
          </p:nvSpPr>
          <p:spPr bwMode="auto">
            <a:xfrm>
              <a:off x="1670" y="1980"/>
              <a:ext cx="83" cy="97"/>
            </a:xfrm>
            <a:custGeom>
              <a:avLst/>
              <a:gdLst>
                <a:gd name="T0" fmla="*/ 3 w 166"/>
                <a:gd name="T1" fmla="*/ 0 h 192"/>
                <a:gd name="T2" fmla="*/ 3 w 166"/>
                <a:gd name="T3" fmla="*/ 1 h 192"/>
                <a:gd name="T4" fmla="*/ 2 w 166"/>
                <a:gd name="T5" fmla="*/ 1 h 192"/>
                <a:gd name="T6" fmla="*/ 1 w 166"/>
                <a:gd name="T7" fmla="*/ 1 h 192"/>
                <a:gd name="T8" fmla="*/ 1 w 166"/>
                <a:gd name="T9" fmla="*/ 2 h 192"/>
                <a:gd name="T10" fmla="*/ 1 w 166"/>
                <a:gd name="T11" fmla="*/ 3 h 192"/>
                <a:gd name="T12" fmla="*/ 1 w 166"/>
                <a:gd name="T13" fmla="*/ 3 h 192"/>
                <a:gd name="T14" fmla="*/ 1 w 166"/>
                <a:gd name="T15" fmla="*/ 3 h 192"/>
                <a:gd name="T16" fmla="*/ 0 w 166"/>
                <a:gd name="T17" fmla="*/ 3 h 192"/>
                <a:gd name="T18" fmla="*/ 1 w 166"/>
                <a:gd name="T19" fmla="*/ 3 h 192"/>
                <a:gd name="T20" fmla="*/ 1 w 166"/>
                <a:gd name="T21" fmla="*/ 3 h 192"/>
                <a:gd name="T22" fmla="*/ 1 w 166"/>
                <a:gd name="T23" fmla="*/ 3 h 192"/>
                <a:gd name="T24" fmla="*/ 1 w 166"/>
                <a:gd name="T25" fmla="*/ 3 h 192"/>
                <a:gd name="T26" fmla="*/ 1 w 166"/>
                <a:gd name="T27" fmla="*/ 4 h 192"/>
                <a:gd name="T28" fmla="*/ 1 w 166"/>
                <a:gd name="T29" fmla="*/ 4 h 192"/>
                <a:gd name="T30" fmla="*/ 1 w 166"/>
                <a:gd name="T31" fmla="*/ 3 h 192"/>
                <a:gd name="T32" fmla="*/ 1 w 166"/>
                <a:gd name="T33" fmla="*/ 3 h 192"/>
                <a:gd name="T34" fmla="*/ 1 w 166"/>
                <a:gd name="T35" fmla="*/ 3 h 192"/>
                <a:gd name="T36" fmla="*/ 3 w 166"/>
                <a:gd name="T37" fmla="*/ 3 h 192"/>
                <a:gd name="T38" fmla="*/ 3 w 166"/>
                <a:gd name="T39" fmla="*/ 3 h 192"/>
                <a:gd name="T40" fmla="*/ 3 w 166"/>
                <a:gd name="T41" fmla="*/ 2 h 192"/>
                <a:gd name="T42" fmla="*/ 3 w 166"/>
                <a:gd name="T43" fmla="*/ 2 h 192"/>
                <a:gd name="T44" fmla="*/ 3 w 166"/>
                <a:gd name="T45" fmla="*/ 1 h 192"/>
                <a:gd name="T46" fmla="*/ 3 w 166"/>
                <a:gd name="T47" fmla="*/ 1 h 192"/>
                <a:gd name="T48" fmla="*/ 3 w 166"/>
                <a:gd name="T49" fmla="*/ 0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92"/>
                <a:gd name="T77" fmla="*/ 166 w 166"/>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92">
                  <a:moveTo>
                    <a:pt x="143" y="0"/>
                  </a:moveTo>
                  <a:lnTo>
                    <a:pt x="139" y="8"/>
                  </a:lnTo>
                  <a:lnTo>
                    <a:pt x="128" y="30"/>
                  </a:lnTo>
                  <a:lnTo>
                    <a:pt x="111" y="61"/>
                  </a:lnTo>
                  <a:lnTo>
                    <a:pt x="90" y="94"/>
                  </a:lnTo>
                  <a:lnTo>
                    <a:pt x="67" y="128"/>
                  </a:lnTo>
                  <a:lnTo>
                    <a:pt x="44" y="155"/>
                  </a:lnTo>
                  <a:lnTo>
                    <a:pt x="21" y="171"/>
                  </a:lnTo>
                  <a:lnTo>
                    <a:pt x="0" y="171"/>
                  </a:lnTo>
                  <a:lnTo>
                    <a:pt x="3" y="172"/>
                  </a:lnTo>
                  <a:lnTo>
                    <a:pt x="11" y="177"/>
                  </a:lnTo>
                  <a:lnTo>
                    <a:pt x="22" y="182"/>
                  </a:lnTo>
                  <a:lnTo>
                    <a:pt x="37" y="187"/>
                  </a:lnTo>
                  <a:lnTo>
                    <a:pt x="56" y="191"/>
                  </a:lnTo>
                  <a:lnTo>
                    <a:pt x="75" y="192"/>
                  </a:lnTo>
                  <a:lnTo>
                    <a:pt x="97" y="189"/>
                  </a:lnTo>
                  <a:lnTo>
                    <a:pt x="119" y="181"/>
                  </a:lnTo>
                  <a:lnTo>
                    <a:pt x="123" y="174"/>
                  </a:lnTo>
                  <a:lnTo>
                    <a:pt x="132" y="158"/>
                  </a:lnTo>
                  <a:lnTo>
                    <a:pt x="143" y="132"/>
                  </a:lnTo>
                  <a:lnTo>
                    <a:pt x="156" y="103"/>
                  </a:lnTo>
                  <a:lnTo>
                    <a:pt x="164" y="72"/>
                  </a:lnTo>
                  <a:lnTo>
                    <a:pt x="166" y="42"/>
                  </a:lnTo>
                  <a:lnTo>
                    <a:pt x="161" y="17"/>
                  </a:lnTo>
                  <a:lnTo>
                    <a:pt x="143" y="0"/>
                  </a:lnTo>
                  <a:close/>
                </a:path>
              </a:pathLst>
            </a:custGeom>
            <a:solidFill>
              <a:srgbClr val="C40000"/>
            </a:solidFill>
            <a:ln w="9525">
              <a:noFill/>
              <a:round/>
              <a:headEnd/>
              <a:tailEnd/>
            </a:ln>
          </p:spPr>
          <p:txBody>
            <a:bodyPr/>
            <a:lstStyle/>
            <a:p>
              <a:endParaRPr lang="en-US"/>
            </a:p>
          </p:txBody>
        </p:sp>
        <p:sp>
          <p:nvSpPr>
            <p:cNvPr id="6198" name="Freeform 26"/>
            <p:cNvSpPr>
              <a:spLocks/>
            </p:cNvSpPr>
            <p:nvPr/>
          </p:nvSpPr>
          <p:spPr bwMode="auto">
            <a:xfrm>
              <a:off x="850" y="2056"/>
              <a:ext cx="96" cy="70"/>
            </a:xfrm>
            <a:custGeom>
              <a:avLst/>
              <a:gdLst>
                <a:gd name="T0" fmla="*/ 2 w 192"/>
                <a:gd name="T1" fmla="*/ 1 h 138"/>
                <a:gd name="T2" fmla="*/ 2 w 192"/>
                <a:gd name="T3" fmla="*/ 1 h 138"/>
                <a:gd name="T4" fmla="*/ 2 w 192"/>
                <a:gd name="T5" fmla="*/ 1 h 138"/>
                <a:gd name="T6" fmla="*/ 2 w 192"/>
                <a:gd name="T7" fmla="*/ 1 h 138"/>
                <a:gd name="T8" fmla="*/ 2 w 192"/>
                <a:gd name="T9" fmla="*/ 1 h 138"/>
                <a:gd name="T10" fmla="*/ 3 w 192"/>
                <a:gd name="T11" fmla="*/ 1 h 138"/>
                <a:gd name="T12" fmla="*/ 3 w 192"/>
                <a:gd name="T13" fmla="*/ 1 h 138"/>
                <a:gd name="T14" fmla="*/ 3 w 192"/>
                <a:gd name="T15" fmla="*/ 1 h 138"/>
                <a:gd name="T16" fmla="*/ 3 w 192"/>
                <a:gd name="T17" fmla="*/ 0 h 138"/>
                <a:gd name="T18" fmla="*/ 3 w 192"/>
                <a:gd name="T19" fmla="*/ 1 h 138"/>
                <a:gd name="T20" fmla="*/ 3 w 192"/>
                <a:gd name="T21" fmla="*/ 1 h 138"/>
                <a:gd name="T22" fmla="*/ 3 w 192"/>
                <a:gd name="T23" fmla="*/ 2 h 138"/>
                <a:gd name="T24" fmla="*/ 3 w 192"/>
                <a:gd name="T25" fmla="*/ 2 h 138"/>
                <a:gd name="T26" fmla="*/ 0 w 192"/>
                <a:gd name="T27" fmla="*/ 3 h 138"/>
                <a:gd name="T28" fmla="*/ 2 w 192"/>
                <a:gd name="T29" fmla="*/ 1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138"/>
                <a:gd name="T47" fmla="*/ 192 w 192"/>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138">
                  <a:moveTo>
                    <a:pt x="69" y="10"/>
                  </a:moveTo>
                  <a:lnTo>
                    <a:pt x="73" y="11"/>
                  </a:lnTo>
                  <a:lnTo>
                    <a:pt x="84" y="14"/>
                  </a:lnTo>
                  <a:lnTo>
                    <a:pt x="99" y="16"/>
                  </a:lnTo>
                  <a:lnTo>
                    <a:pt x="118" y="18"/>
                  </a:lnTo>
                  <a:lnTo>
                    <a:pt x="138" y="18"/>
                  </a:lnTo>
                  <a:lnTo>
                    <a:pt x="159" y="16"/>
                  </a:lnTo>
                  <a:lnTo>
                    <a:pt x="178" y="10"/>
                  </a:lnTo>
                  <a:lnTo>
                    <a:pt x="192" y="0"/>
                  </a:lnTo>
                  <a:lnTo>
                    <a:pt x="192" y="18"/>
                  </a:lnTo>
                  <a:lnTo>
                    <a:pt x="190" y="59"/>
                  </a:lnTo>
                  <a:lnTo>
                    <a:pt x="184" y="98"/>
                  </a:lnTo>
                  <a:lnTo>
                    <a:pt x="173" y="114"/>
                  </a:lnTo>
                  <a:lnTo>
                    <a:pt x="0" y="138"/>
                  </a:lnTo>
                  <a:lnTo>
                    <a:pt x="69" y="10"/>
                  </a:lnTo>
                  <a:close/>
                </a:path>
              </a:pathLst>
            </a:custGeom>
            <a:solidFill>
              <a:srgbClr val="C40000"/>
            </a:solidFill>
            <a:ln w="9525">
              <a:noFill/>
              <a:round/>
              <a:headEnd/>
              <a:tailEnd/>
            </a:ln>
          </p:spPr>
          <p:txBody>
            <a:bodyPr/>
            <a:lstStyle/>
            <a:p>
              <a:endParaRPr lang="en-US"/>
            </a:p>
          </p:txBody>
        </p:sp>
        <p:sp>
          <p:nvSpPr>
            <p:cNvPr id="6199" name="Freeform 27"/>
            <p:cNvSpPr>
              <a:spLocks/>
            </p:cNvSpPr>
            <p:nvPr/>
          </p:nvSpPr>
          <p:spPr bwMode="auto">
            <a:xfrm>
              <a:off x="787" y="1971"/>
              <a:ext cx="49" cy="147"/>
            </a:xfrm>
            <a:custGeom>
              <a:avLst/>
              <a:gdLst>
                <a:gd name="T0" fmla="*/ 2 w 98"/>
                <a:gd name="T1" fmla="*/ 0 h 295"/>
                <a:gd name="T2" fmla="*/ 2 w 98"/>
                <a:gd name="T3" fmla="*/ 0 h 295"/>
                <a:gd name="T4" fmla="*/ 2 w 98"/>
                <a:gd name="T5" fmla="*/ 0 h 295"/>
                <a:gd name="T6" fmla="*/ 2 w 98"/>
                <a:gd name="T7" fmla="*/ 0 h 295"/>
                <a:gd name="T8" fmla="*/ 2 w 98"/>
                <a:gd name="T9" fmla="*/ 0 h 295"/>
                <a:gd name="T10" fmla="*/ 1 w 98"/>
                <a:gd name="T11" fmla="*/ 0 h 295"/>
                <a:gd name="T12" fmla="*/ 1 w 98"/>
                <a:gd name="T13" fmla="*/ 0 h 295"/>
                <a:gd name="T14" fmla="*/ 1 w 98"/>
                <a:gd name="T15" fmla="*/ 0 h 295"/>
                <a:gd name="T16" fmla="*/ 1 w 98"/>
                <a:gd name="T17" fmla="*/ 0 h 295"/>
                <a:gd name="T18" fmla="*/ 1 w 98"/>
                <a:gd name="T19" fmla="*/ 1 h 295"/>
                <a:gd name="T20" fmla="*/ 1 w 98"/>
                <a:gd name="T21" fmla="*/ 1 h 295"/>
                <a:gd name="T22" fmla="*/ 0 w 98"/>
                <a:gd name="T23" fmla="*/ 1 h 295"/>
                <a:gd name="T24" fmla="*/ 1 w 98"/>
                <a:gd name="T25" fmla="*/ 2 h 295"/>
                <a:gd name="T26" fmla="*/ 1 w 98"/>
                <a:gd name="T27" fmla="*/ 2 h 295"/>
                <a:gd name="T28" fmla="*/ 1 w 98"/>
                <a:gd name="T29" fmla="*/ 3 h 295"/>
                <a:gd name="T30" fmla="*/ 1 w 98"/>
                <a:gd name="T31" fmla="*/ 3 h 295"/>
                <a:gd name="T32" fmla="*/ 2 w 98"/>
                <a:gd name="T33" fmla="*/ 4 h 295"/>
                <a:gd name="T34" fmla="*/ 2 w 98"/>
                <a:gd name="T35" fmla="*/ 4 h 295"/>
                <a:gd name="T36" fmla="*/ 2 w 98"/>
                <a:gd name="T37" fmla="*/ 3 h 295"/>
                <a:gd name="T38" fmla="*/ 2 w 98"/>
                <a:gd name="T39" fmla="*/ 3 h 295"/>
                <a:gd name="T40" fmla="*/ 2 w 98"/>
                <a:gd name="T41" fmla="*/ 2 h 295"/>
                <a:gd name="T42" fmla="*/ 2 w 98"/>
                <a:gd name="T43" fmla="*/ 1 h 295"/>
                <a:gd name="T44" fmla="*/ 2 w 98"/>
                <a:gd name="T45" fmla="*/ 0 h 295"/>
                <a:gd name="T46" fmla="*/ 2 w 98"/>
                <a:gd name="T47" fmla="*/ 0 h 295"/>
                <a:gd name="T48" fmla="*/ 2 w 98"/>
                <a:gd name="T49" fmla="*/ 0 h 2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295"/>
                <a:gd name="T77" fmla="*/ 98 w 98"/>
                <a:gd name="T78" fmla="*/ 295 h 2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295">
                  <a:moveTo>
                    <a:pt x="98" y="0"/>
                  </a:moveTo>
                  <a:lnTo>
                    <a:pt x="95" y="1"/>
                  </a:lnTo>
                  <a:lnTo>
                    <a:pt x="89" y="4"/>
                  </a:lnTo>
                  <a:lnTo>
                    <a:pt x="79" y="7"/>
                  </a:lnTo>
                  <a:lnTo>
                    <a:pt x="68" y="13"/>
                  </a:lnTo>
                  <a:lnTo>
                    <a:pt x="55" y="21"/>
                  </a:lnTo>
                  <a:lnTo>
                    <a:pt x="42" y="31"/>
                  </a:lnTo>
                  <a:lnTo>
                    <a:pt x="28" y="44"/>
                  </a:lnTo>
                  <a:lnTo>
                    <a:pt x="17" y="59"/>
                  </a:lnTo>
                  <a:lnTo>
                    <a:pt x="8" y="77"/>
                  </a:lnTo>
                  <a:lnTo>
                    <a:pt x="2" y="98"/>
                  </a:lnTo>
                  <a:lnTo>
                    <a:pt x="0" y="122"/>
                  </a:lnTo>
                  <a:lnTo>
                    <a:pt x="2" y="150"/>
                  </a:lnTo>
                  <a:lnTo>
                    <a:pt x="10" y="180"/>
                  </a:lnTo>
                  <a:lnTo>
                    <a:pt x="25" y="214"/>
                  </a:lnTo>
                  <a:lnTo>
                    <a:pt x="47" y="252"/>
                  </a:lnTo>
                  <a:lnTo>
                    <a:pt x="78" y="295"/>
                  </a:lnTo>
                  <a:lnTo>
                    <a:pt x="77" y="284"/>
                  </a:lnTo>
                  <a:lnTo>
                    <a:pt x="74" y="251"/>
                  </a:lnTo>
                  <a:lnTo>
                    <a:pt x="71" y="205"/>
                  </a:lnTo>
                  <a:lnTo>
                    <a:pt x="69" y="153"/>
                  </a:lnTo>
                  <a:lnTo>
                    <a:pt x="70" y="100"/>
                  </a:lnTo>
                  <a:lnTo>
                    <a:pt x="73" y="52"/>
                  </a:lnTo>
                  <a:lnTo>
                    <a:pt x="83" y="17"/>
                  </a:lnTo>
                  <a:lnTo>
                    <a:pt x="98" y="0"/>
                  </a:lnTo>
                  <a:close/>
                </a:path>
              </a:pathLst>
            </a:custGeom>
            <a:solidFill>
              <a:srgbClr val="C40000"/>
            </a:solidFill>
            <a:ln w="9525">
              <a:noFill/>
              <a:round/>
              <a:headEnd/>
              <a:tailEnd/>
            </a:ln>
          </p:spPr>
          <p:txBody>
            <a:bodyPr/>
            <a:lstStyle/>
            <a:p>
              <a:endParaRPr lang="en-US"/>
            </a:p>
          </p:txBody>
        </p:sp>
        <p:sp>
          <p:nvSpPr>
            <p:cNvPr id="6200" name="Freeform 28"/>
            <p:cNvSpPr>
              <a:spLocks/>
            </p:cNvSpPr>
            <p:nvPr/>
          </p:nvSpPr>
          <p:spPr bwMode="auto">
            <a:xfrm>
              <a:off x="1742" y="1907"/>
              <a:ext cx="28" cy="161"/>
            </a:xfrm>
            <a:custGeom>
              <a:avLst/>
              <a:gdLst>
                <a:gd name="T0" fmla="*/ 0 w 58"/>
                <a:gd name="T1" fmla="*/ 0 h 324"/>
                <a:gd name="T2" fmla="*/ 0 w 58"/>
                <a:gd name="T3" fmla="*/ 0 h 324"/>
                <a:gd name="T4" fmla="*/ 0 w 58"/>
                <a:gd name="T5" fmla="*/ 0 h 324"/>
                <a:gd name="T6" fmla="*/ 0 w 58"/>
                <a:gd name="T7" fmla="*/ 1 h 324"/>
                <a:gd name="T8" fmla="*/ 0 w 58"/>
                <a:gd name="T9" fmla="*/ 1 h 324"/>
                <a:gd name="T10" fmla="*/ 0 w 58"/>
                <a:gd name="T11" fmla="*/ 2 h 324"/>
                <a:gd name="T12" fmla="*/ 0 w 58"/>
                <a:gd name="T13" fmla="*/ 3 h 324"/>
                <a:gd name="T14" fmla="*/ 0 w 58"/>
                <a:gd name="T15" fmla="*/ 4 h 324"/>
                <a:gd name="T16" fmla="*/ 0 w 58"/>
                <a:gd name="T17" fmla="*/ 5 h 324"/>
                <a:gd name="T18" fmla="*/ 0 w 58"/>
                <a:gd name="T19" fmla="*/ 4 h 324"/>
                <a:gd name="T20" fmla="*/ 0 w 58"/>
                <a:gd name="T21" fmla="*/ 4 h 324"/>
                <a:gd name="T22" fmla="*/ 0 w 58"/>
                <a:gd name="T23" fmla="*/ 4 h 324"/>
                <a:gd name="T24" fmla="*/ 0 w 58"/>
                <a:gd name="T25" fmla="*/ 3 h 324"/>
                <a:gd name="T26" fmla="*/ 0 w 58"/>
                <a:gd name="T27" fmla="*/ 3 h 324"/>
                <a:gd name="T28" fmla="*/ 0 w 58"/>
                <a:gd name="T29" fmla="*/ 2 h 324"/>
                <a:gd name="T30" fmla="*/ 0 w 58"/>
                <a:gd name="T31" fmla="*/ 1 h 324"/>
                <a:gd name="T32" fmla="*/ 0 w 58"/>
                <a:gd name="T33" fmla="*/ 0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24"/>
                <a:gd name="T53" fmla="*/ 58 w 58"/>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24">
                  <a:moveTo>
                    <a:pt x="11" y="0"/>
                  </a:moveTo>
                  <a:lnTo>
                    <a:pt x="15" y="8"/>
                  </a:lnTo>
                  <a:lnTo>
                    <a:pt x="27" y="30"/>
                  </a:lnTo>
                  <a:lnTo>
                    <a:pt x="39" y="64"/>
                  </a:lnTo>
                  <a:lnTo>
                    <a:pt x="52" y="106"/>
                  </a:lnTo>
                  <a:lnTo>
                    <a:pt x="58" y="157"/>
                  </a:lnTo>
                  <a:lnTo>
                    <a:pt x="54" y="211"/>
                  </a:lnTo>
                  <a:lnTo>
                    <a:pt x="36" y="267"/>
                  </a:lnTo>
                  <a:lnTo>
                    <a:pt x="0" y="324"/>
                  </a:lnTo>
                  <a:lnTo>
                    <a:pt x="3" y="319"/>
                  </a:lnTo>
                  <a:lnTo>
                    <a:pt x="8" y="304"/>
                  </a:lnTo>
                  <a:lnTo>
                    <a:pt x="15" y="279"/>
                  </a:lnTo>
                  <a:lnTo>
                    <a:pt x="22" y="243"/>
                  </a:lnTo>
                  <a:lnTo>
                    <a:pt x="27" y="198"/>
                  </a:lnTo>
                  <a:lnTo>
                    <a:pt x="28" y="142"/>
                  </a:lnTo>
                  <a:lnTo>
                    <a:pt x="23" y="76"/>
                  </a:lnTo>
                  <a:lnTo>
                    <a:pt x="11" y="0"/>
                  </a:lnTo>
                  <a:close/>
                </a:path>
              </a:pathLst>
            </a:custGeom>
            <a:solidFill>
              <a:srgbClr val="000000"/>
            </a:solidFill>
            <a:ln w="9525">
              <a:noFill/>
              <a:round/>
              <a:headEnd/>
              <a:tailEnd/>
            </a:ln>
          </p:spPr>
          <p:txBody>
            <a:bodyPr/>
            <a:lstStyle/>
            <a:p>
              <a:endParaRPr lang="en-US"/>
            </a:p>
          </p:txBody>
        </p:sp>
        <p:sp>
          <p:nvSpPr>
            <p:cNvPr id="6201" name="Freeform 29"/>
            <p:cNvSpPr>
              <a:spLocks/>
            </p:cNvSpPr>
            <p:nvPr/>
          </p:nvSpPr>
          <p:spPr bwMode="auto">
            <a:xfrm>
              <a:off x="1907" y="1975"/>
              <a:ext cx="14" cy="31"/>
            </a:xfrm>
            <a:custGeom>
              <a:avLst/>
              <a:gdLst>
                <a:gd name="T0" fmla="*/ 0 w 29"/>
                <a:gd name="T1" fmla="*/ 0 h 63"/>
                <a:gd name="T2" fmla="*/ 0 w 29"/>
                <a:gd name="T3" fmla="*/ 0 h 63"/>
                <a:gd name="T4" fmla="*/ 0 w 29"/>
                <a:gd name="T5" fmla="*/ 0 h 63"/>
                <a:gd name="T6" fmla="*/ 0 w 29"/>
                <a:gd name="T7" fmla="*/ 0 h 63"/>
                <a:gd name="T8" fmla="*/ 0 w 29"/>
                <a:gd name="T9" fmla="*/ 0 h 63"/>
                <a:gd name="T10" fmla="*/ 0 w 29"/>
                <a:gd name="T11" fmla="*/ 0 h 63"/>
                <a:gd name="T12" fmla="*/ 0 w 29"/>
                <a:gd name="T13" fmla="*/ 0 h 63"/>
                <a:gd name="T14" fmla="*/ 0 w 29"/>
                <a:gd name="T15" fmla="*/ 0 h 63"/>
                <a:gd name="T16" fmla="*/ 0 w 29"/>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63"/>
                <a:gd name="T29" fmla="*/ 29 w 29"/>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63">
                  <a:moveTo>
                    <a:pt x="29" y="0"/>
                  </a:moveTo>
                  <a:lnTo>
                    <a:pt x="29" y="10"/>
                  </a:lnTo>
                  <a:lnTo>
                    <a:pt x="26" y="34"/>
                  </a:lnTo>
                  <a:lnTo>
                    <a:pt x="18" y="57"/>
                  </a:lnTo>
                  <a:lnTo>
                    <a:pt x="0" y="63"/>
                  </a:lnTo>
                  <a:lnTo>
                    <a:pt x="1" y="53"/>
                  </a:lnTo>
                  <a:lnTo>
                    <a:pt x="7" y="31"/>
                  </a:lnTo>
                  <a:lnTo>
                    <a:pt x="16" y="9"/>
                  </a:lnTo>
                  <a:lnTo>
                    <a:pt x="29" y="0"/>
                  </a:lnTo>
                  <a:close/>
                </a:path>
              </a:pathLst>
            </a:custGeom>
            <a:solidFill>
              <a:srgbClr val="000000"/>
            </a:solidFill>
            <a:ln w="9525">
              <a:noFill/>
              <a:round/>
              <a:headEnd/>
              <a:tailEnd/>
            </a:ln>
          </p:spPr>
          <p:txBody>
            <a:bodyPr/>
            <a:lstStyle/>
            <a:p>
              <a:endParaRPr lang="en-US"/>
            </a:p>
          </p:txBody>
        </p:sp>
      </p:grpSp>
      <p:sp>
        <p:nvSpPr>
          <p:cNvPr id="6148" name="AutoShape 30"/>
          <p:cNvSpPr>
            <a:spLocks noChangeArrowheads="1"/>
          </p:cNvSpPr>
          <p:nvPr/>
        </p:nvSpPr>
        <p:spPr bwMode="auto">
          <a:xfrm>
            <a:off x="152400" y="76200"/>
            <a:ext cx="8915400" cy="6705600"/>
          </a:xfrm>
          <a:prstGeom prst="roundRect">
            <a:avLst>
              <a:gd name="adj" fmla="val 16667"/>
            </a:avLst>
          </a:prstGeom>
          <a:noFill/>
          <a:ln w="76200">
            <a:solidFill>
              <a:schemeClr val="tx1"/>
            </a:solidFill>
            <a:round/>
            <a:headEnd/>
            <a:tailEnd/>
          </a:ln>
        </p:spPr>
        <p:txBody>
          <a:bodyPr wrap="none" anchor="ctr"/>
          <a:lstStyle/>
          <a:p>
            <a:endParaRPr lang="en-US">
              <a:latin typeface="Calibri" pitchFamily="34" charset="0"/>
            </a:endParaRPr>
          </a:p>
        </p:txBody>
      </p:sp>
      <p:grpSp>
        <p:nvGrpSpPr>
          <p:cNvPr id="6149" name="Group 31"/>
          <p:cNvGrpSpPr>
            <a:grpSpLocks/>
          </p:cNvGrpSpPr>
          <p:nvPr/>
        </p:nvGrpSpPr>
        <p:grpSpPr bwMode="auto">
          <a:xfrm rot="15245346" flipH="1">
            <a:off x="7314406" y="1828007"/>
            <a:ext cx="2446337" cy="450850"/>
            <a:chOff x="772" y="1883"/>
            <a:chExt cx="1172" cy="284"/>
          </a:xfrm>
        </p:grpSpPr>
        <p:sp>
          <p:nvSpPr>
            <p:cNvPr id="6150" name="Freeform 32"/>
            <p:cNvSpPr>
              <a:spLocks/>
            </p:cNvSpPr>
            <p:nvPr/>
          </p:nvSpPr>
          <p:spPr bwMode="auto">
            <a:xfrm>
              <a:off x="806" y="1921"/>
              <a:ext cx="1138" cy="246"/>
            </a:xfrm>
            <a:custGeom>
              <a:avLst/>
              <a:gdLst>
                <a:gd name="T0" fmla="*/ 1 w 2276"/>
                <a:gd name="T1" fmla="*/ 3 h 492"/>
                <a:gd name="T2" fmla="*/ 1 w 2276"/>
                <a:gd name="T3" fmla="*/ 3 h 492"/>
                <a:gd name="T4" fmla="*/ 1 w 2276"/>
                <a:gd name="T5" fmla="*/ 3 h 492"/>
                <a:gd name="T6" fmla="*/ 1 w 2276"/>
                <a:gd name="T7" fmla="*/ 4 h 492"/>
                <a:gd name="T8" fmla="*/ 1 w 2276"/>
                <a:gd name="T9" fmla="*/ 4 h 492"/>
                <a:gd name="T10" fmla="*/ 0 w 2276"/>
                <a:gd name="T11" fmla="*/ 5 h 492"/>
                <a:gd name="T12" fmla="*/ 1 w 2276"/>
                <a:gd name="T13" fmla="*/ 6 h 492"/>
                <a:gd name="T14" fmla="*/ 1 w 2276"/>
                <a:gd name="T15" fmla="*/ 7 h 492"/>
                <a:gd name="T16" fmla="*/ 27 w 2276"/>
                <a:gd name="T17" fmla="*/ 6 h 492"/>
                <a:gd name="T18" fmla="*/ 27 w 2276"/>
                <a:gd name="T19" fmla="*/ 6 h 492"/>
                <a:gd name="T20" fmla="*/ 27 w 2276"/>
                <a:gd name="T21" fmla="*/ 7 h 492"/>
                <a:gd name="T22" fmla="*/ 28 w 2276"/>
                <a:gd name="T23" fmla="*/ 7 h 492"/>
                <a:gd name="T24" fmla="*/ 29 w 2276"/>
                <a:gd name="T25" fmla="*/ 6 h 492"/>
                <a:gd name="T26" fmla="*/ 29 w 2276"/>
                <a:gd name="T27" fmla="*/ 6 h 492"/>
                <a:gd name="T28" fmla="*/ 30 w 2276"/>
                <a:gd name="T29" fmla="*/ 6 h 492"/>
                <a:gd name="T30" fmla="*/ 30 w 2276"/>
                <a:gd name="T31" fmla="*/ 6 h 492"/>
                <a:gd name="T32" fmla="*/ 31 w 2276"/>
                <a:gd name="T33" fmla="*/ 6 h 492"/>
                <a:gd name="T34" fmla="*/ 33 w 2276"/>
                <a:gd name="T35" fmla="*/ 6 h 492"/>
                <a:gd name="T36" fmla="*/ 34 w 2276"/>
                <a:gd name="T37" fmla="*/ 5 h 492"/>
                <a:gd name="T38" fmla="*/ 35 w 2276"/>
                <a:gd name="T39" fmla="*/ 5 h 492"/>
                <a:gd name="T40" fmla="*/ 36 w 2276"/>
                <a:gd name="T41" fmla="*/ 4 h 492"/>
                <a:gd name="T42" fmla="*/ 36 w 2276"/>
                <a:gd name="T43" fmla="*/ 4 h 492"/>
                <a:gd name="T44" fmla="*/ 36 w 2276"/>
                <a:gd name="T45" fmla="*/ 4 h 492"/>
                <a:gd name="T46" fmla="*/ 36 w 2276"/>
                <a:gd name="T47" fmla="*/ 3 h 492"/>
                <a:gd name="T48" fmla="*/ 36 w 2276"/>
                <a:gd name="T49" fmla="*/ 3 h 492"/>
                <a:gd name="T50" fmla="*/ 36 w 2276"/>
                <a:gd name="T51" fmla="*/ 3 h 492"/>
                <a:gd name="T52" fmla="*/ 35 w 2276"/>
                <a:gd name="T53" fmla="*/ 2 h 492"/>
                <a:gd name="T54" fmla="*/ 34 w 2276"/>
                <a:gd name="T55" fmla="*/ 2 h 492"/>
                <a:gd name="T56" fmla="*/ 33 w 2276"/>
                <a:gd name="T57" fmla="*/ 1 h 492"/>
                <a:gd name="T58" fmla="*/ 31 w 2276"/>
                <a:gd name="T59" fmla="*/ 1 h 492"/>
                <a:gd name="T60" fmla="*/ 30 w 2276"/>
                <a:gd name="T61" fmla="*/ 1 h 492"/>
                <a:gd name="T62" fmla="*/ 28 w 2276"/>
                <a:gd name="T63" fmla="*/ 0 h 492"/>
                <a:gd name="T64" fmla="*/ 27 w 2276"/>
                <a:gd name="T65" fmla="*/ 1 h 492"/>
                <a:gd name="T66" fmla="*/ 27 w 2276"/>
                <a:gd name="T67" fmla="*/ 1 h 492"/>
                <a:gd name="T68" fmla="*/ 27 w 2276"/>
                <a:gd name="T69" fmla="*/ 1 h 492"/>
                <a:gd name="T70" fmla="*/ 26 w 2276"/>
                <a:gd name="T71" fmla="*/ 1 h 492"/>
                <a:gd name="T72" fmla="*/ 26 w 2276"/>
                <a:gd name="T73" fmla="*/ 1 h 492"/>
                <a:gd name="T74" fmla="*/ 26 w 2276"/>
                <a:gd name="T75" fmla="*/ 2 h 492"/>
                <a:gd name="T76" fmla="*/ 26 w 2276"/>
                <a:gd name="T77" fmla="*/ 1 h 492"/>
                <a:gd name="T78" fmla="*/ 26 w 2276"/>
                <a:gd name="T79" fmla="*/ 1 h 492"/>
                <a:gd name="T80" fmla="*/ 25 w 2276"/>
                <a:gd name="T81" fmla="*/ 2 h 492"/>
                <a:gd name="T82" fmla="*/ 24 w 2276"/>
                <a:gd name="T83" fmla="*/ 2 h 492"/>
                <a:gd name="T84" fmla="*/ 22 w 2276"/>
                <a:gd name="T85" fmla="*/ 2 h 492"/>
                <a:gd name="T86" fmla="*/ 21 w 2276"/>
                <a:gd name="T87" fmla="*/ 2 h 492"/>
                <a:gd name="T88" fmla="*/ 19 w 2276"/>
                <a:gd name="T89" fmla="*/ 2 h 492"/>
                <a:gd name="T90" fmla="*/ 17 w 2276"/>
                <a:gd name="T91" fmla="*/ 2 h 492"/>
                <a:gd name="T92" fmla="*/ 14 w 2276"/>
                <a:gd name="T93" fmla="*/ 2 h 492"/>
                <a:gd name="T94" fmla="*/ 12 w 2276"/>
                <a:gd name="T95" fmla="*/ 2 h 492"/>
                <a:gd name="T96" fmla="*/ 9 w 2276"/>
                <a:gd name="T97" fmla="*/ 2 h 492"/>
                <a:gd name="T98" fmla="*/ 7 w 2276"/>
                <a:gd name="T99" fmla="*/ 2 h 492"/>
                <a:gd name="T100" fmla="*/ 5 w 2276"/>
                <a:gd name="T101" fmla="*/ 2 h 492"/>
                <a:gd name="T102" fmla="*/ 4 w 2276"/>
                <a:gd name="T103" fmla="*/ 2 h 492"/>
                <a:gd name="T104" fmla="*/ 3 w 2276"/>
                <a:gd name="T105" fmla="*/ 2 h 492"/>
                <a:gd name="T106" fmla="*/ 2 w 2276"/>
                <a:gd name="T107" fmla="*/ 3 h 492"/>
                <a:gd name="T108" fmla="*/ 2 w 2276"/>
                <a:gd name="T109" fmla="*/ 3 h 4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76"/>
                <a:gd name="T166" fmla="*/ 0 h 492"/>
                <a:gd name="T167" fmla="*/ 2276 w 2276"/>
                <a:gd name="T168" fmla="*/ 492 h 4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76" h="492">
                  <a:moveTo>
                    <a:pt x="130" y="149"/>
                  </a:moveTo>
                  <a:lnTo>
                    <a:pt x="126" y="150"/>
                  </a:lnTo>
                  <a:lnTo>
                    <a:pt x="118" y="152"/>
                  </a:lnTo>
                  <a:lnTo>
                    <a:pt x="107" y="158"/>
                  </a:lnTo>
                  <a:lnTo>
                    <a:pt x="92" y="165"/>
                  </a:lnTo>
                  <a:lnTo>
                    <a:pt x="75" y="175"/>
                  </a:lnTo>
                  <a:lnTo>
                    <a:pt x="57" y="188"/>
                  </a:lnTo>
                  <a:lnTo>
                    <a:pt x="40" y="203"/>
                  </a:lnTo>
                  <a:lnTo>
                    <a:pt x="25" y="221"/>
                  </a:lnTo>
                  <a:lnTo>
                    <a:pt x="12" y="242"/>
                  </a:lnTo>
                  <a:lnTo>
                    <a:pt x="3" y="267"/>
                  </a:lnTo>
                  <a:lnTo>
                    <a:pt x="0" y="295"/>
                  </a:lnTo>
                  <a:lnTo>
                    <a:pt x="3" y="326"/>
                  </a:lnTo>
                  <a:lnTo>
                    <a:pt x="14" y="362"/>
                  </a:lnTo>
                  <a:lnTo>
                    <a:pt x="32" y="401"/>
                  </a:lnTo>
                  <a:lnTo>
                    <a:pt x="61" y="445"/>
                  </a:lnTo>
                  <a:lnTo>
                    <a:pt x="100" y="492"/>
                  </a:lnTo>
                  <a:lnTo>
                    <a:pt x="1745" y="369"/>
                  </a:lnTo>
                  <a:lnTo>
                    <a:pt x="1744" y="370"/>
                  </a:lnTo>
                  <a:lnTo>
                    <a:pt x="1744" y="374"/>
                  </a:lnTo>
                  <a:lnTo>
                    <a:pt x="1746" y="379"/>
                  </a:lnTo>
                  <a:lnTo>
                    <a:pt x="1755" y="385"/>
                  </a:lnTo>
                  <a:lnTo>
                    <a:pt x="1771" y="388"/>
                  </a:lnTo>
                  <a:lnTo>
                    <a:pt x="1799" y="388"/>
                  </a:lnTo>
                  <a:lnTo>
                    <a:pt x="1840" y="384"/>
                  </a:lnTo>
                  <a:lnTo>
                    <a:pt x="1898" y="374"/>
                  </a:lnTo>
                  <a:lnTo>
                    <a:pt x="1900" y="374"/>
                  </a:lnTo>
                  <a:lnTo>
                    <a:pt x="1906" y="373"/>
                  </a:lnTo>
                  <a:lnTo>
                    <a:pt x="1916" y="372"/>
                  </a:lnTo>
                  <a:lnTo>
                    <a:pt x="1930" y="370"/>
                  </a:lnTo>
                  <a:lnTo>
                    <a:pt x="1947" y="366"/>
                  </a:lnTo>
                  <a:lnTo>
                    <a:pt x="1967" y="363"/>
                  </a:lnTo>
                  <a:lnTo>
                    <a:pt x="1989" y="357"/>
                  </a:lnTo>
                  <a:lnTo>
                    <a:pt x="2014" y="351"/>
                  </a:lnTo>
                  <a:lnTo>
                    <a:pt x="2040" y="343"/>
                  </a:lnTo>
                  <a:lnTo>
                    <a:pt x="2067" y="334"/>
                  </a:lnTo>
                  <a:lnTo>
                    <a:pt x="2096" y="324"/>
                  </a:lnTo>
                  <a:lnTo>
                    <a:pt x="2126" y="312"/>
                  </a:lnTo>
                  <a:lnTo>
                    <a:pt x="2157" y="298"/>
                  </a:lnTo>
                  <a:lnTo>
                    <a:pt x="2187" y="282"/>
                  </a:lnTo>
                  <a:lnTo>
                    <a:pt x="2217" y="265"/>
                  </a:lnTo>
                  <a:lnTo>
                    <a:pt x="2247" y="245"/>
                  </a:lnTo>
                  <a:lnTo>
                    <a:pt x="2249" y="241"/>
                  </a:lnTo>
                  <a:lnTo>
                    <a:pt x="2255" y="230"/>
                  </a:lnTo>
                  <a:lnTo>
                    <a:pt x="2262" y="214"/>
                  </a:lnTo>
                  <a:lnTo>
                    <a:pt x="2269" y="196"/>
                  </a:lnTo>
                  <a:lnTo>
                    <a:pt x="2275" y="176"/>
                  </a:lnTo>
                  <a:lnTo>
                    <a:pt x="2276" y="159"/>
                  </a:lnTo>
                  <a:lnTo>
                    <a:pt x="2272" y="146"/>
                  </a:lnTo>
                  <a:lnTo>
                    <a:pt x="2262" y="138"/>
                  </a:lnTo>
                  <a:lnTo>
                    <a:pt x="2258" y="136"/>
                  </a:lnTo>
                  <a:lnTo>
                    <a:pt x="2249" y="131"/>
                  </a:lnTo>
                  <a:lnTo>
                    <a:pt x="2234" y="122"/>
                  </a:lnTo>
                  <a:lnTo>
                    <a:pt x="2215" y="112"/>
                  </a:lnTo>
                  <a:lnTo>
                    <a:pt x="2190" y="99"/>
                  </a:lnTo>
                  <a:lnTo>
                    <a:pt x="2162" y="85"/>
                  </a:lnTo>
                  <a:lnTo>
                    <a:pt x="2129" y="71"/>
                  </a:lnTo>
                  <a:lnTo>
                    <a:pt x="2095" y="56"/>
                  </a:lnTo>
                  <a:lnTo>
                    <a:pt x="2057" y="43"/>
                  </a:lnTo>
                  <a:lnTo>
                    <a:pt x="2018" y="30"/>
                  </a:lnTo>
                  <a:lnTo>
                    <a:pt x="1977" y="18"/>
                  </a:lnTo>
                  <a:lnTo>
                    <a:pt x="1936" y="9"/>
                  </a:lnTo>
                  <a:lnTo>
                    <a:pt x="1893" y="3"/>
                  </a:lnTo>
                  <a:lnTo>
                    <a:pt x="1851" y="0"/>
                  </a:lnTo>
                  <a:lnTo>
                    <a:pt x="1809" y="1"/>
                  </a:lnTo>
                  <a:lnTo>
                    <a:pt x="1769" y="6"/>
                  </a:lnTo>
                  <a:lnTo>
                    <a:pt x="1767" y="6"/>
                  </a:lnTo>
                  <a:lnTo>
                    <a:pt x="1761" y="8"/>
                  </a:lnTo>
                  <a:lnTo>
                    <a:pt x="1753" y="11"/>
                  </a:lnTo>
                  <a:lnTo>
                    <a:pt x="1744" y="16"/>
                  </a:lnTo>
                  <a:lnTo>
                    <a:pt x="1734" y="24"/>
                  </a:lnTo>
                  <a:lnTo>
                    <a:pt x="1726" y="33"/>
                  </a:lnTo>
                  <a:lnTo>
                    <a:pt x="1721" y="47"/>
                  </a:lnTo>
                  <a:lnTo>
                    <a:pt x="1717" y="64"/>
                  </a:lnTo>
                  <a:lnTo>
                    <a:pt x="1716" y="85"/>
                  </a:lnTo>
                  <a:lnTo>
                    <a:pt x="1716" y="83"/>
                  </a:lnTo>
                  <a:lnTo>
                    <a:pt x="1717" y="71"/>
                  </a:lnTo>
                  <a:lnTo>
                    <a:pt x="1717" y="64"/>
                  </a:lnTo>
                  <a:lnTo>
                    <a:pt x="1712" y="64"/>
                  </a:lnTo>
                  <a:lnTo>
                    <a:pt x="1700" y="64"/>
                  </a:lnTo>
                  <a:lnTo>
                    <a:pt x="1678" y="64"/>
                  </a:lnTo>
                  <a:lnTo>
                    <a:pt x="1649" y="66"/>
                  </a:lnTo>
                  <a:lnTo>
                    <a:pt x="1613" y="66"/>
                  </a:lnTo>
                  <a:lnTo>
                    <a:pt x="1572" y="67"/>
                  </a:lnTo>
                  <a:lnTo>
                    <a:pt x="1524" y="67"/>
                  </a:lnTo>
                  <a:lnTo>
                    <a:pt x="1471" y="68"/>
                  </a:lnTo>
                  <a:lnTo>
                    <a:pt x="1413" y="69"/>
                  </a:lnTo>
                  <a:lnTo>
                    <a:pt x="1351" y="70"/>
                  </a:lnTo>
                  <a:lnTo>
                    <a:pt x="1286" y="71"/>
                  </a:lnTo>
                  <a:lnTo>
                    <a:pt x="1217" y="73"/>
                  </a:lnTo>
                  <a:lnTo>
                    <a:pt x="1147" y="75"/>
                  </a:lnTo>
                  <a:lnTo>
                    <a:pt x="1074" y="76"/>
                  </a:lnTo>
                  <a:lnTo>
                    <a:pt x="1002" y="78"/>
                  </a:lnTo>
                  <a:lnTo>
                    <a:pt x="927" y="81"/>
                  </a:lnTo>
                  <a:lnTo>
                    <a:pt x="853" y="83"/>
                  </a:lnTo>
                  <a:lnTo>
                    <a:pt x="780" y="85"/>
                  </a:lnTo>
                  <a:lnTo>
                    <a:pt x="707" y="89"/>
                  </a:lnTo>
                  <a:lnTo>
                    <a:pt x="637" y="92"/>
                  </a:lnTo>
                  <a:lnTo>
                    <a:pt x="569" y="94"/>
                  </a:lnTo>
                  <a:lnTo>
                    <a:pt x="503" y="98"/>
                  </a:lnTo>
                  <a:lnTo>
                    <a:pt x="441" y="103"/>
                  </a:lnTo>
                  <a:lnTo>
                    <a:pt x="382" y="106"/>
                  </a:lnTo>
                  <a:lnTo>
                    <a:pt x="329" y="111"/>
                  </a:lnTo>
                  <a:lnTo>
                    <a:pt x="281" y="115"/>
                  </a:lnTo>
                  <a:lnTo>
                    <a:pt x="237" y="120"/>
                  </a:lnTo>
                  <a:lnTo>
                    <a:pt x="201" y="126"/>
                  </a:lnTo>
                  <a:lnTo>
                    <a:pt x="171" y="130"/>
                  </a:lnTo>
                  <a:lnTo>
                    <a:pt x="149" y="136"/>
                  </a:lnTo>
                  <a:lnTo>
                    <a:pt x="136" y="143"/>
                  </a:lnTo>
                  <a:lnTo>
                    <a:pt x="130" y="149"/>
                  </a:lnTo>
                  <a:close/>
                </a:path>
              </a:pathLst>
            </a:custGeom>
            <a:solidFill>
              <a:srgbClr val="BFDDFF"/>
            </a:solidFill>
            <a:ln w="9525">
              <a:noFill/>
              <a:round/>
              <a:headEnd/>
              <a:tailEnd/>
            </a:ln>
          </p:spPr>
          <p:txBody>
            <a:bodyPr/>
            <a:lstStyle/>
            <a:p>
              <a:endParaRPr lang="en-US"/>
            </a:p>
          </p:txBody>
        </p:sp>
        <p:sp>
          <p:nvSpPr>
            <p:cNvPr id="6151" name="Freeform 33"/>
            <p:cNvSpPr>
              <a:spLocks/>
            </p:cNvSpPr>
            <p:nvPr/>
          </p:nvSpPr>
          <p:spPr bwMode="auto">
            <a:xfrm>
              <a:off x="930" y="1921"/>
              <a:ext cx="632" cy="190"/>
            </a:xfrm>
            <a:custGeom>
              <a:avLst/>
              <a:gdLst>
                <a:gd name="T0" fmla="*/ 0 w 1265"/>
                <a:gd name="T1" fmla="*/ 2 h 379"/>
                <a:gd name="T2" fmla="*/ 0 w 1265"/>
                <a:gd name="T3" fmla="*/ 3 h 379"/>
                <a:gd name="T4" fmla="*/ 0 w 1265"/>
                <a:gd name="T5" fmla="*/ 5 h 379"/>
                <a:gd name="T6" fmla="*/ 0 w 1265"/>
                <a:gd name="T7" fmla="*/ 6 h 379"/>
                <a:gd name="T8" fmla="*/ 0 w 1265"/>
                <a:gd name="T9" fmla="*/ 6 h 379"/>
                <a:gd name="T10" fmla="*/ 0 w 1265"/>
                <a:gd name="T11" fmla="*/ 6 h 379"/>
                <a:gd name="T12" fmla="*/ 1 w 1265"/>
                <a:gd name="T13" fmla="*/ 6 h 379"/>
                <a:gd name="T14" fmla="*/ 2 w 1265"/>
                <a:gd name="T15" fmla="*/ 6 h 379"/>
                <a:gd name="T16" fmla="*/ 3 w 1265"/>
                <a:gd name="T17" fmla="*/ 6 h 379"/>
                <a:gd name="T18" fmla="*/ 5 w 1265"/>
                <a:gd name="T19" fmla="*/ 6 h 379"/>
                <a:gd name="T20" fmla="*/ 6 w 1265"/>
                <a:gd name="T21" fmla="*/ 6 h 379"/>
                <a:gd name="T22" fmla="*/ 8 w 1265"/>
                <a:gd name="T23" fmla="*/ 6 h 379"/>
                <a:gd name="T24" fmla="*/ 10 w 1265"/>
                <a:gd name="T25" fmla="*/ 6 h 379"/>
                <a:gd name="T26" fmla="*/ 12 w 1265"/>
                <a:gd name="T27" fmla="*/ 6 h 379"/>
                <a:gd name="T28" fmla="*/ 13 w 1265"/>
                <a:gd name="T29" fmla="*/ 6 h 379"/>
                <a:gd name="T30" fmla="*/ 15 w 1265"/>
                <a:gd name="T31" fmla="*/ 5 h 379"/>
                <a:gd name="T32" fmla="*/ 16 w 1265"/>
                <a:gd name="T33" fmla="*/ 5 h 379"/>
                <a:gd name="T34" fmla="*/ 17 w 1265"/>
                <a:gd name="T35" fmla="*/ 5 h 379"/>
                <a:gd name="T36" fmla="*/ 18 w 1265"/>
                <a:gd name="T37" fmla="*/ 5 h 379"/>
                <a:gd name="T38" fmla="*/ 19 w 1265"/>
                <a:gd name="T39" fmla="*/ 5 h 379"/>
                <a:gd name="T40" fmla="*/ 19 w 1265"/>
                <a:gd name="T41" fmla="*/ 5 h 379"/>
                <a:gd name="T42" fmla="*/ 19 w 1265"/>
                <a:gd name="T43" fmla="*/ 4 h 379"/>
                <a:gd name="T44" fmla="*/ 19 w 1265"/>
                <a:gd name="T45" fmla="*/ 2 h 379"/>
                <a:gd name="T46" fmla="*/ 19 w 1265"/>
                <a:gd name="T47" fmla="*/ 1 h 379"/>
                <a:gd name="T48" fmla="*/ 18 w 1265"/>
                <a:gd name="T49" fmla="*/ 0 h 379"/>
                <a:gd name="T50" fmla="*/ 18 w 1265"/>
                <a:gd name="T51" fmla="*/ 0 h 379"/>
                <a:gd name="T52" fmla="*/ 17 w 1265"/>
                <a:gd name="T53" fmla="*/ 1 h 379"/>
                <a:gd name="T54" fmla="*/ 16 w 1265"/>
                <a:gd name="T55" fmla="*/ 1 h 379"/>
                <a:gd name="T56" fmla="*/ 15 w 1265"/>
                <a:gd name="T57" fmla="*/ 1 h 379"/>
                <a:gd name="T58" fmla="*/ 13 w 1265"/>
                <a:gd name="T59" fmla="*/ 1 h 379"/>
                <a:gd name="T60" fmla="*/ 12 w 1265"/>
                <a:gd name="T61" fmla="*/ 1 h 379"/>
                <a:gd name="T62" fmla="*/ 10 w 1265"/>
                <a:gd name="T63" fmla="*/ 1 h 379"/>
                <a:gd name="T64" fmla="*/ 8 w 1265"/>
                <a:gd name="T65" fmla="*/ 1 h 379"/>
                <a:gd name="T66" fmla="*/ 6 w 1265"/>
                <a:gd name="T67" fmla="*/ 1 h 379"/>
                <a:gd name="T68" fmla="*/ 5 w 1265"/>
                <a:gd name="T69" fmla="*/ 1 h 379"/>
                <a:gd name="T70" fmla="*/ 3 w 1265"/>
                <a:gd name="T71" fmla="*/ 1 h 379"/>
                <a:gd name="T72" fmla="*/ 2 w 1265"/>
                <a:gd name="T73" fmla="*/ 1 h 379"/>
                <a:gd name="T74" fmla="*/ 1 w 1265"/>
                <a:gd name="T75" fmla="*/ 1 h 379"/>
                <a:gd name="T76" fmla="*/ 0 w 1265"/>
                <a:gd name="T77" fmla="*/ 1 h 379"/>
                <a:gd name="T78" fmla="*/ 0 w 1265"/>
                <a:gd name="T79" fmla="*/ 2 h 3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65"/>
                <a:gd name="T121" fmla="*/ 0 h 379"/>
                <a:gd name="T122" fmla="*/ 1265 w 1265"/>
                <a:gd name="T123" fmla="*/ 379 h 3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65" h="379">
                  <a:moveTo>
                    <a:pt x="0" y="74"/>
                  </a:moveTo>
                  <a:lnTo>
                    <a:pt x="4" y="85"/>
                  </a:lnTo>
                  <a:lnTo>
                    <a:pt x="11" y="116"/>
                  </a:lnTo>
                  <a:lnTo>
                    <a:pt x="20" y="161"/>
                  </a:lnTo>
                  <a:lnTo>
                    <a:pt x="29" y="213"/>
                  </a:lnTo>
                  <a:lnTo>
                    <a:pt x="36" y="267"/>
                  </a:lnTo>
                  <a:lnTo>
                    <a:pt x="39" y="317"/>
                  </a:lnTo>
                  <a:lnTo>
                    <a:pt x="36" y="356"/>
                  </a:lnTo>
                  <a:lnTo>
                    <a:pt x="24" y="379"/>
                  </a:lnTo>
                  <a:lnTo>
                    <a:pt x="28" y="379"/>
                  </a:lnTo>
                  <a:lnTo>
                    <a:pt x="37" y="378"/>
                  </a:lnTo>
                  <a:lnTo>
                    <a:pt x="53" y="378"/>
                  </a:lnTo>
                  <a:lnTo>
                    <a:pt x="74" y="377"/>
                  </a:lnTo>
                  <a:lnTo>
                    <a:pt x="100" y="376"/>
                  </a:lnTo>
                  <a:lnTo>
                    <a:pt x="132" y="373"/>
                  </a:lnTo>
                  <a:lnTo>
                    <a:pt x="167" y="372"/>
                  </a:lnTo>
                  <a:lnTo>
                    <a:pt x="206" y="370"/>
                  </a:lnTo>
                  <a:lnTo>
                    <a:pt x="249" y="368"/>
                  </a:lnTo>
                  <a:lnTo>
                    <a:pt x="294" y="365"/>
                  </a:lnTo>
                  <a:lnTo>
                    <a:pt x="342" y="362"/>
                  </a:lnTo>
                  <a:lnTo>
                    <a:pt x="393" y="359"/>
                  </a:lnTo>
                  <a:lnTo>
                    <a:pt x="446" y="356"/>
                  </a:lnTo>
                  <a:lnTo>
                    <a:pt x="499" y="353"/>
                  </a:lnTo>
                  <a:lnTo>
                    <a:pt x="554" y="349"/>
                  </a:lnTo>
                  <a:lnTo>
                    <a:pt x="610" y="346"/>
                  </a:lnTo>
                  <a:lnTo>
                    <a:pt x="665" y="342"/>
                  </a:lnTo>
                  <a:lnTo>
                    <a:pt x="720" y="338"/>
                  </a:lnTo>
                  <a:lnTo>
                    <a:pt x="774" y="334"/>
                  </a:lnTo>
                  <a:lnTo>
                    <a:pt x="828" y="330"/>
                  </a:lnTo>
                  <a:lnTo>
                    <a:pt x="880" y="326"/>
                  </a:lnTo>
                  <a:lnTo>
                    <a:pt x="930" y="321"/>
                  </a:lnTo>
                  <a:lnTo>
                    <a:pt x="978" y="317"/>
                  </a:lnTo>
                  <a:lnTo>
                    <a:pt x="1023" y="312"/>
                  </a:lnTo>
                  <a:lnTo>
                    <a:pt x="1064" y="308"/>
                  </a:lnTo>
                  <a:lnTo>
                    <a:pt x="1104" y="303"/>
                  </a:lnTo>
                  <a:lnTo>
                    <a:pt x="1137" y="298"/>
                  </a:lnTo>
                  <a:lnTo>
                    <a:pt x="1167" y="294"/>
                  </a:lnTo>
                  <a:lnTo>
                    <a:pt x="1192" y="289"/>
                  </a:lnTo>
                  <a:lnTo>
                    <a:pt x="1212" y="285"/>
                  </a:lnTo>
                  <a:lnTo>
                    <a:pt x="1227" y="280"/>
                  </a:lnTo>
                  <a:lnTo>
                    <a:pt x="1235" y="275"/>
                  </a:lnTo>
                  <a:lnTo>
                    <a:pt x="1238" y="265"/>
                  </a:lnTo>
                  <a:lnTo>
                    <a:pt x="1246" y="236"/>
                  </a:lnTo>
                  <a:lnTo>
                    <a:pt x="1256" y="196"/>
                  </a:lnTo>
                  <a:lnTo>
                    <a:pt x="1263" y="149"/>
                  </a:lnTo>
                  <a:lnTo>
                    <a:pt x="1265" y="100"/>
                  </a:lnTo>
                  <a:lnTo>
                    <a:pt x="1258" y="55"/>
                  </a:lnTo>
                  <a:lnTo>
                    <a:pt x="1240" y="21"/>
                  </a:lnTo>
                  <a:lnTo>
                    <a:pt x="1206" y="0"/>
                  </a:lnTo>
                  <a:lnTo>
                    <a:pt x="1203" y="0"/>
                  </a:lnTo>
                  <a:lnTo>
                    <a:pt x="1192" y="0"/>
                  </a:lnTo>
                  <a:lnTo>
                    <a:pt x="1176" y="0"/>
                  </a:lnTo>
                  <a:lnTo>
                    <a:pt x="1154" y="1"/>
                  </a:lnTo>
                  <a:lnTo>
                    <a:pt x="1128" y="1"/>
                  </a:lnTo>
                  <a:lnTo>
                    <a:pt x="1096" y="2"/>
                  </a:lnTo>
                  <a:lnTo>
                    <a:pt x="1059" y="3"/>
                  </a:lnTo>
                  <a:lnTo>
                    <a:pt x="1018" y="3"/>
                  </a:lnTo>
                  <a:lnTo>
                    <a:pt x="975" y="5"/>
                  </a:lnTo>
                  <a:lnTo>
                    <a:pt x="927" y="6"/>
                  </a:lnTo>
                  <a:lnTo>
                    <a:pt x="878" y="8"/>
                  </a:lnTo>
                  <a:lnTo>
                    <a:pt x="826" y="9"/>
                  </a:lnTo>
                  <a:lnTo>
                    <a:pt x="772" y="10"/>
                  </a:lnTo>
                  <a:lnTo>
                    <a:pt x="717" y="13"/>
                  </a:lnTo>
                  <a:lnTo>
                    <a:pt x="661" y="15"/>
                  </a:lnTo>
                  <a:lnTo>
                    <a:pt x="605" y="16"/>
                  </a:lnTo>
                  <a:lnTo>
                    <a:pt x="548" y="18"/>
                  </a:lnTo>
                  <a:lnTo>
                    <a:pt x="493" y="21"/>
                  </a:lnTo>
                  <a:lnTo>
                    <a:pt x="438" y="24"/>
                  </a:lnTo>
                  <a:lnTo>
                    <a:pt x="384" y="26"/>
                  </a:lnTo>
                  <a:lnTo>
                    <a:pt x="332" y="30"/>
                  </a:lnTo>
                  <a:lnTo>
                    <a:pt x="282" y="32"/>
                  </a:lnTo>
                  <a:lnTo>
                    <a:pt x="235" y="36"/>
                  </a:lnTo>
                  <a:lnTo>
                    <a:pt x="190" y="39"/>
                  </a:lnTo>
                  <a:lnTo>
                    <a:pt x="150" y="43"/>
                  </a:lnTo>
                  <a:lnTo>
                    <a:pt x="113" y="47"/>
                  </a:lnTo>
                  <a:lnTo>
                    <a:pt x="81" y="51"/>
                  </a:lnTo>
                  <a:lnTo>
                    <a:pt x="53" y="55"/>
                  </a:lnTo>
                  <a:lnTo>
                    <a:pt x="31" y="60"/>
                  </a:lnTo>
                  <a:lnTo>
                    <a:pt x="14" y="64"/>
                  </a:lnTo>
                  <a:lnTo>
                    <a:pt x="4" y="69"/>
                  </a:lnTo>
                  <a:lnTo>
                    <a:pt x="0" y="74"/>
                  </a:lnTo>
                  <a:close/>
                </a:path>
              </a:pathLst>
            </a:custGeom>
            <a:solidFill>
              <a:srgbClr val="FFFFFF"/>
            </a:solidFill>
            <a:ln w="9525">
              <a:noFill/>
              <a:round/>
              <a:headEnd/>
              <a:tailEnd/>
            </a:ln>
          </p:spPr>
          <p:txBody>
            <a:bodyPr/>
            <a:lstStyle/>
            <a:p>
              <a:endParaRPr lang="en-US"/>
            </a:p>
          </p:txBody>
        </p:sp>
        <p:sp>
          <p:nvSpPr>
            <p:cNvPr id="6152" name="Freeform 34"/>
            <p:cNvSpPr>
              <a:spLocks/>
            </p:cNvSpPr>
            <p:nvPr/>
          </p:nvSpPr>
          <p:spPr bwMode="auto">
            <a:xfrm>
              <a:off x="942" y="1969"/>
              <a:ext cx="613" cy="142"/>
            </a:xfrm>
            <a:custGeom>
              <a:avLst/>
              <a:gdLst>
                <a:gd name="T0" fmla="*/ 0 w 1227"/>
                <a:gd name="T1" fmla="*/ 3 h 282"/>
                <a:gd name="T2" fmla="*/ 0 w 1227"/>
                <a:gd name="T3" fmla="*/ 3 h 282"/>
                <a:gd name="T4" fmla="*/ 0 w 1227"/>
                <a:gd name="T5" fmla="*/ 3 h 282"/>
                <a:gd name="T6" fmla="*/ 1 w 1227"/>
                <a:gd name="T7" fmla="*/ 3 h 282"/>
                <a:gd name="T8" fmla="*/ 1 w 1227"/>
                <a:gd name="T9" fmla="*/ 3 h 282"/>
                <a:gd name="T10" fmla="*/ 1 w 1227"/>
                <a:gd name="T11" fmla="*/ 3 h 282"/>
                <a:gd name="T12" fmla="*/ 2 w 1227"/>
                <a:gd name="T13" fmla="*/ 3 h 282"/>
                <a:gd name="T14" fmla="*/ 2 w 1227"/>
                <a:gd name="T15" fmla="*/ 3 h 282"/>
                <a:gd name="T16" fmla="*/ 3 w 1227"/>
                <a:gd name="T17" fmla="*/ 3 h 282"/>
                <a:gd name="T18" fmla="*/ 3 w 1227"/>
                <a:gd name="T19" fmla="*/ 3 h 282"/>
                <a:gd name="T20" fmla="*/ 4 w 1227"/>
                <a:gd name="T21" fmla="*/ 3 h 282"/>
                <a:gd name="T22" fmla="*/ 5 w 1227"/>
                <a:gd name="T23" fmla="*/ 3 h 282"/>
                <a:gd name="T24" fmla="*/ 6 w 1227"/>
                <a:gd name="T25" fmla="*/ 3 h 282"/>
                <a:gd name="T26" fmla="*/ 6 w 1227"/>
                <a:gd name="T27" fmla="*/ 3 h 282"/>
                <a:gd name="T28" fmla="*/ 7 w 1227"/>
                <a:gd name="T29" fmla="*/ 3 h 282"/>
                <a:gd name="T30" fmla="*/ 8 w 1227"/>
                <a:gd name="T31" fmla="*/ 3 h 282"/>
                <a:gd name="T32" fmla="*/ 9 w 1227"/>
                <a:gd name="T33" fmla="*/ 3 h 282"/>
                <a:gd name="T34" fmla="*/ 9 w 1227"/>
                <a:gd name="T35" fmla="*/ 2 h 282"/>
                <a:gd name="T36" fmla="*/ 10 w 1227"/>
                <a:gd name="T37" fmla="*/ 2 h 282"/>
                <a:gd name="T38" fmla="*/ 11 w 1227"/>
                <a:gd name="T39" fmla="*/ 2 h 282"/>
                <a:gd name="T40" fmla="*/ 12 w 1227"/>
                <a:gd name="T41" fmla="*/ 2 h 282"/>
                <a:gd name="T42" fmla="*/ 13 w 1227"/>
                <a:gd name="T43" fmla="*/ 2 h 282"/>
                <a:gd name="T44" fmla="*/ 13 w 1227"/>
                <a:gd name="T45" fmla="*/ 2 h 282"/>
                <a:gd name="T46" fmla="*/ 14 w 1227"/>
                <a:gd name="T47" fmla="*/ 2 h 282"/>
                <a:gd name="T48" fmla="*/ 15 w 1227"/>
                <a:gd name="T49" fmla="*/ 2 h 282"/>
                <a:gd name="T50" fmla="*/ 15 w 1227"/>
                <a:gd name="T51" fmla="*/ 2 h 282"/>
                <a:gd name="T52" fmla="*/ 16 w 1227"/>
                <a:gd name="T53" fmla="*/ 1 h 282"/>
                <a:gd name="T54" fmla="*/ 17 w 1227"/>
                <a:gd name="T55" fmla="*/ 1 h 282"/>
                <a:gd name="T56" fmla="*/ 17 w 1227"/>
                <a:gd name="T57" fmla="*/ 1 h 282"/>
                <a:gd name="T58" fmla="*/ 17 w 1227"/>
                <a:gd name="T59" fmla="*/ 1 h 282"/>
                <a:gd name="T60" fmla="*/ 18 w 1227"/>
                <a:gd name="T61" fmla="*/ 1 h 282"/>
                <a:gd name="T62" fmla="*/ 18 w 1227"/>
                <a:gd name="T63" fmla="*/ 1 h 282"/>
                <a:gd name="T64" fmla="*/ 18 w 1227"/>
                <a:gd name="T65" fmla="*/ 1 h 282"/>
                <a:gd name="T66" fmla="*/ 18 w 1227"/>
                <a:gd name="T67" fmla="*/ 1 h 282"/>
                <a:gd name="T68" fmla="*/ 18 w 1227"/>
                <a:gd name="T69" fmla="*/ 0 h 282"/>
                <a:gd name="T70" fmla="*/ 19 w 1227"/>
                <a:gd name="T71" fmla="*/ 1 h 282"/>
                <a:gd name="T72" fmla="*/ 19 w 1227"/>
                <a:gd name="T73" fmla="*/ 1 h 282"/>
                <a:gd name="T74" fmla="*/ 19 w 1227"/>
                <a:gd name="T75" fmla="*/ 1 h 282"/>
                <a:gd name="T76" fmla="*/ 19 w 1227"/>
                <a:gd name="T77" fmla="*/ 1 h 282"/>
                <a:gd name="T78" fmla="*/ 18 w 1227"/>
                <a:gd name="T79" fmla="*/ 2 h 282"/>
                <a:gd name="T80" fmla="*/ 18 w 1227"/>
                <a:gd name="T81" fmla="*/ 3 h 282"/>
                <a:gd name="T82" fmla="*/ 0 w 1227"/>
                <a:gd name="T83" fmla="*/ 5 h 282"/>
                <a:gd name="T84" fmla="*/ 0 w 1227"/>
                <a:gd name="T85" fmla="*/ 5 h 282"/>
                <a:gd name="T86" fmla="*/ 0 w 1227"/>
                <a:gd name="T87" fmla="*/ 5 h 282"/>
                <a:gd name="T88" fmla="*/ 0 w 1227"/>
                <a:gd name="T89" fmla="*/ 4 h 282"/>
                <a:gd name="T90" fmla="*/ 0 w 1227"/>
                <a:gd name="T91" fmla="*/ 4 h 282"/>
                <a:gd name="T92" fmla="*/ 0 w 1227"/>
                <a:gd name="T93" fmla="*/ 4 h 282"/>
                <a:gd name="T94" fmla="*/ 0 w 1227"/>
                <a:gd name="T95" fmla="*/ 4 h 282"/>
                <a:gd name="T96" fmla="*/ 0 w 1227"/>
                <a:gd name="T97" fmla="*/ 3 h 282"/>
                <a:gd name="T98" fmla="*/ 0 w 1227"/>
                <a:gd name="T99" fmla="*/ 3 h 2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7"/>
                <a:gd name="T151" fmla="*/ 0 h 282"/>
                <a:gd name="T152" fmla="*/ 1227 w 1227"/>
                <a:gd name="T153" fmla="*/ 282 h 2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7" h="282">
                  <a:moveTo>
                    <a:pt x="45" y="174"/>
                  </a:moveTo>
                  <a:lnTo>
                    <a:pt x="49" y="174"/>
                  </a:lnTo>
                  <a:lnTo>
                    <a:pt x="57" y="173"/>
                  </a:lnTo>
                  <a:lnTo>
                    <a:pt x="72" y="173"/>
                  </a:lnTo>
                  <a:lnTo>
                    <a:pt x="91" y="171"/>
                  </a:lnTo>
                  <a:lnTo>
                    <a:pt x="116" y="170"/>
                  </a:lnTo>
                  <a:lnTo>
                    <a:pt x="143" y="168"/>
                  </a:lnTo>
                  <a:lnTo>
                    <a:pt x="176" y="166"/>
                  </a:lnTo>
                  <a:lnTo>
                    <a:pt x="212" y="163"/>
                  </a:lnTo>
                  <a:lnTo>
                    <a:pt x="252" y="161"/>
                  </a:lnTo>
                  <a:lnTo>
                    <a:pt x="293" y="158"/>
                  </a:lnTo>
                  <a:lnTo>
                    <a:pt x="338" y="154"/>
                  </a:lnTo>
                  <a:lnTo>
                    <a:pt x="385" y="151"/>
                  </a:lnTo>
                  <a:lnTo>
                    <a:pt x="433" y="146"/>
                  </a:lnTo>
                  <a:lnTo>
                    <a:pt x="483" y="143"/>
                  </a:lnTo>
                  <a:lnTo>
                    <a:pt x="534" y="138"/>
                  </a:lnTo>
                  <a:lnTo>
                    <a:pt x="586" y="132"/>
                  </a:lnTo>
                  <a:lnTo>
                    <a:pt x="637" y="127"/>
                  </a:lnTo>
                  <a:lnTo>
                    <a:pt x="689" y="121"/>
                  </a:lnTo>
                  <a:lnTo>
                    <a:pt x="741" y="115"/>
                  </a:lnTo>
                  <a:lnTo>
                    <a:pt x="792" y="108"/>
                  </a:lnTo>
                  <a:lnTo>
                    <a:pt x="840" y="101"/>
                  </a:lnTo>
                  <a:lnTo>
                    <a:pt x="888" y="94"/>
                  </a:lnTo>
                  <a:lnTo>
                    <a:pt x="933" y="87"/>
                  </a:lnTo>
                  <a:lnTo>
                    <a:pt x="977" y="79"/>
                  </a:lnTo>
                  <a:lnTo>
                    <a:pt x="1019" y="71"/>
                  </a:lnTo>
                  <a:lnTo>
                    <a:pt x="1055" y="62"/>
                  </a:lnTo>
                  <a:lnTo>
                    <a:pt x="1090" y="53"/>
                  </a:lnTo>
                  <a:lnTo>
                    <a:pt x="1120" y="44"/>
                  </a:lnTo>
                  <a:lnTo>
                    <a:pt x="1146" y="33"/>
                  </a:lnTo>
                  <a:lnTo>
                    <a:pt x="1168" y="24"/>
                  </a:lnTo>
                  <a:lnTo>
                    <a:pt x="1186" y="12"/>
                  </a:lnTo>
                  <a:lnTo>
                    <a:pt x="1197" y="2"/>
                  </a:lnTo>
                  <a:lnTo>
                    <a:pt x="1201" y="1"/>
                  </a:lnTo>
                  <a:lnTo>
                    <a:pt x="1207" y="0"/>
                  </a:lnTo>
                  <a:lnTo>
                    <a:pt x="1216" y="2"/>
                  </a:lnTo>
                  <a:lnTo>
                    <a:pt x="1224" y="10"/>
                  </a:lnTo>
                  <a:lnTo>
                    <a:pt x="1227" y="30"/>
                  </a:lnTo>
                  <a:lnTo>
                    <a:pt x="1224" y="64"/>
                  </a:lnTo>
                  <a:lnTo>
                    <a:pt x="1211" y="115"/>
                  </a:lnTo>
                  <a:lnTo>
                    <a:pt x="1187" y="188"/>
                  </a:lnTo>
                  <a:lnTo>
                    <a:pt x="0" y="282"/>
                  </a:lnTo>
                  <a:lnTo>
                    <a:pt x="4" y="279"/>
                  </a:lnTo>
                  <a:lnTo>
                    <a:pt x="11" y="268"/>
                  </a:lnTo>
                  <a:lnTo>
                    <a:pt x="21" y="253"/>
                  </a:lnTo>
                  <a:lnTo>
                    <a:pt x="32" y="235"/>
                  </a:lnTo>
                  <a:lnTo>
                    <a:pt x="42" y="216"/>
                  </a:lnTo>
                  <a:lnTo>
                    <a:pt x="49" y="199"/>
                  </a:lnTo>
                  <a:lnTo>
                    <a:pt x="50" y="184"/>
                  </a:lnTo>
                  <a:lnTo>
                    <a:pt x="45" y="174"/>
                  </a:lnTo>
                  <a:close/>
                </a:path>
              </a:pathLst>
            </a:custGeom>
            <a:solidFill>
              <a:srgbClr val="BFFFDD"/>
            </a:solidFill>
            <a:ln w="9525">
              <a:noFill/>
              <a:round/>
              <a:headEnd/>
              <a:tailEnd/>
            </a:ln>
          </p:spPr>
          <p:txBody>
            <a:bodyPr/>
            <a:lstStyle/>
            <a:p>
              <a:endParaRPr lang="en-US"/>
            </a:p>
          </p:txBody>
        </p:sp>
        <p:sp>
          <p:nvSpPr>
            <p:cNvPr id="6153" name="Freeform 35"/>
            <p:cNvSpPr>
              <a:spLocks/>
            </p:cNvSpPr>
            <p:nvPr/>
          </p:nvSpPr>
          <p:spPr bwMode="auto">
            <a:xfrm>
              <a:off x="1547" y="1886"/>
              <a:ext cx="365" cy="195"/>
            </a:xfrm>
            <a:custGeom>
              <a:avLst/>
              <a:gdLst>
                <a:gd name="T0" fmla="*/ 1 w 729"/>
                <a:gd name="T1" fmla="*/ 2 h 388"/>
                <a:gd name="T2" fmla="*/ 1 w 729"/>
                <a:gd name="T3" fmla="*/ 2 h 388"/>
                <a:gd name="T4" fmla="*/ 1 w 729"/>
                <a:gd name="T5" fmla="*/ 4 h 388"/>
                <a:gd name="T6" fmla="*/ 1 w 729"/>
                <a:gd name="T7" fmla="*/ 5 h 388"/>
                <a:gd name="T8" fmla="*/ 4 w 729"/>
                <a:gd name="T9" fmla="*/ 6 h 388"/>
                <a:gd name="T10" fmla="*/ 4 w 729"/>
                <a:gd name="T11" fmla="*/ 7 h 388"/>
                <a:gd name="T12" fmla="*/ 5 w 729"/>
                <a:gd name="T13" fmla="*/ 6 h 388"/>
                <a:gd name="T14" fmla="*/ 6 w 729"/>
                <a:gd name="T15" fmla="*/ 6 h 388"/>
                <a:gd name="T16" fmla="*/ 6 w 729"/>
                <a:gd name="T17" fmla="*/ 6 h 388"/>
                <a:gd name="T18" fmla="*/ 7 w 729"/>
                <a:gd name="T19" fmla="*/ 6 h 388"/>
                <a:gd name="T20" fmla="*/ 7 w 729"/>
                <a:gd name="T21" fmla="*/ 6 h 388"/>
                <a:gd name="T22" fmla="*/ 7 w 729"/>
                <a:gd name="T23" fmla="*/ 6 h 388"/>
                <a:gd name="T24" fmla="*/ 7 w 729"/>
                <a:gd name="T25" fmla="*/ 6 h 388"/>
                <a:gd name="T26" fmla="*/ 8 w 729"/>
                <a:gd name="T27" fmla="*/ 6 h 388"/>
                <a:gd name="T28" fmla="*/ 9 w 729"/>
                <a:gd name="T29" fmla="*/ 5 h 388"/>
                <a:gd name="T30" fmla="*/ 10 w 729"/>
                <a:gd name="T31" fmla="*/ 5 h 388"/>
                <a:gd name="T32" fmla="*/ 11 w 729"/>
                <a:gd name="T33" fmla="*/ 5 h 388"/>
                <a:gd name="T34" fmla="*/ 12 w 729"/>
                <a:gd name="T35" fmla="*/ 3 h 388"/>
                <a:gd name="T36" fmla="*/ 12 w 729"/>
                <a:gd name="T37" fmla="*/ 3 h 388"/>
                <a:gd name="T38" fmla="*/ 11 w 729"/>
                <a:gd name="T39" fmla="*/ 3 h 388"/>
                <a:gd name="T40" fmla="*/ 10 w 729"/>
                <a:gd name="T41" fmla="*/ 2 h 388"/>
                <a:gd name="T42" fmla="*/ 10 w 729"/>
                <a:gd name="T43" fmla="*/ 2 h 388"/>
                <a:gd name="T44" fmla="*/ 9 w 729"/>
                <a:gd name="T45" fmla="*/ 1 h 388"/>
                <a:gd name="T46" fmla="*/ 8 w 729"/>
                <a:gd name="T47" fmla="*/ 1 h 388"/>
                <a:gd name="T48" fmla="*/ 7 w 729"/>
                <a:gd name="T49" fmla="*/ 1 h 388"/>
                <a:gd name="T50" fmla="*/ 7 w 729"/>
                <a:gd name="T51" fmla="*/ 1 h 388"/>
                <a:gd name="T52" fmla="*/ 7 w 729"/>
                <a:gd name="T53" fmla="*/ 1 h 388"/>
                <a:gd name="T54" fmla="*/ 6 w 729"/>
                <a:gd name="T55" fmla="*/ 1 h 388"/>
                <a:gd name="T56" fmla="*/ 6 w 729"/>
                <a:gd name="T57" fmla="*/ 1 h 388"/>
                <a:gd name="T58" fmla="*/ 5 w 729"/>
                <a:gd name="T59" fmla="*/ 1 h 388"/>
                <a:gd name="T60" fmla="*/ 5 w 729"/>
                <a:gd name="T61" fmla="*/ 0 h 388"/>
                <a:gd name="T62" fmla="*/ 4 w 729"/>
                <a:gd name="T63" fmla="*/ 0 h 388"/>
                <a:gd name="T64" fmla="*/ 4 w 729"/>
                <a:gd name="T65" fmla="*/ 1 h 388"/>
                <a:gd name="T66" fmla="*/ 4 w 729"/>
                <a:gd name="T67" fmla="*/ 1 h 388"/>
                <a:gd name="T68" fmla="*/ 4 w 729"/>
                <a:gd name="T69" fmla="*/ 1 h 388"/>
                <a:gd name="T70" fmla="*/ 3 w 729"/>
                <a:gd name="T71" fmla="*/ 1 h 388"/>
                <a:gd name="T72" fmla="*/ 3 w 729"/>
                <a:gd name="T73" fmla="*/ 1 h 388"/>
                <a:gd name="T74" fmla="*/ 3 w 729"/>
                <a:gd name="T75" fmla="*/ 1 h 3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9"/>
                <a:gd name="T115" fmla="*/ 0 h 388"/>
                <a:gd name="T116" fmla="*/ 729 w 729"/>
                <a:gd name="T117" fmla="*/ 388 h 3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9" h="388">
                  <a:moveTo>
                    <a:pt x="6" y="75"/>
                  </a:moveTo>
                  <a:lnTo>
                    <a:pt x="10" y="80"/>
                  </a:lnTo>
                  <a:lnTo>
                    <a:pt x="20" y="98"/>
                  </a:lnTo>
                  <a:lnTo>
                    <a:pt x="32" y="125"/>
                  </a:lnTo>
                  <a:lnTo>
                    <a:pt x="44" y="160"/>
                  </a:lnTo>
                  <a:lnTo>
                    <a:pt x="49" y="200"/>
                  </a:lnTo>
                  <a:lnTo>
                    <a:pt x="46" y="246"/>
                  </a:lnTo>
                  <a:lnTo>
                    <a:pt x="31" y="295"/>
                  </a:lnTo>
                  <a:lnTo>
                    <a:pt x="0" y="344"/>
                  </a:lnTo>
                  <a:lnTo>
                    <a:pt x="212" y="334"/>
                  </a:lnTo>
                  <a:lnTo>
                    <a:pt x="227" y="388"/>
                  </a:lnTo>
                  <a:lnTo>
                    <a:pt x="234" y="387"/>
                  </a:lnTo>
                  <a:lnTo>
                    <a:pt x="251" y="382"/>
                  </a:lnTo>
                  <a:lnTo>
                    <a:pt x="276" y="377"/>
                  </a:lnTo>
                  <a:lnTo>
                    <a:pt x="305" y="369"/>
                  </a:lnTo>
                  <a:lnTo>
                    <a:pt x="334" y="362"/>
                  </a:lnTo>
                  <a:lnTo>
                    <a:pt x="360" y="354"/>
                  </a:lnTo>
                  <a:lnTo>
                    <a:pt x="380" y="346"/>
                  </a:lnTo>
                  <a:lnTo>
                    <a:pt x="389" y="340"/>
                  </a:lnTo>
                  <a:lnTo>
                    <a:pt x="390" y="340"/>
                  </a:lnTo>
                  <a:lnTo>
                    <a:pt x="393" y="340"/>
                  </a:lnTo>
                  <a:lnTo>
                    <a:pt x="398" y="340"/>
                  </a:lnTo>
                  <a:lnTo>
                    <a:pt x="405" y="340"/>
                  </a:lnTo>
                  <a:lnTo>
                    <a:pt x="415" y="340"/>
                  </a:lnTo>
                  <a:lnTo>
                    <a:pt x="426" y="337"/>
                  </a:lnTo>
                  <a:lnTo>
                    <a:pt x="441" y="335"/>
                  </a:lnTo>
                  <a:lnTo>
                    <a:pt x="457" y="332"/>
                  </a:lnTo>
                  <a:lnTo>
                    <a:pt x="477" y="327"/>
                  </a:lnTo>
                  <a:lnTo>
                    <a:pt x="499" y="321"/>
                  </a:lnTo>
                  <a:lnTo>
                    <a:pt x="524" y="312"/>
                  </a:lnTo>
                  <a:lnTo>
                    <a:pt x="552" y="303"/>
                  </a:lnTo>
                  <a:lnTo>
                    <a:pt x="583" y="290"/>
                  </a:lnTo>
                  <a:lnTo>
                    <a:pt x="617" y="275"/>
                  </a:lnTo>
                  <a:lnTo>
                    <a:pt x="655" y="258"/>
                  </a:lnTo>
                  <a:lnTo>
                    <a:pt x="696" y="237"/>
                  </a:lnTo>
                  <a:lnTo>
                    <a:pt x="729" y="158"/>
                  </a:lnTo>
                  <a:lnTo>
                    <a:pt x="726" y="155"/>
                  </a:lnTo>
                  <a:lnTo>
                    <a:pt x="716" y="150"/>
                  </a:lnTo>
                  <a:lnTo>
                    <a:pt x="703" y="142"/>
                  </a:lnTo>
                  <a:lnTo>
                    <a:pt x="683" y="131"/>
                  </a:lnTo>
                  <a:lnTo>
                    <a:pt x="661" y="117"/>
                  </a:lnTo>
                  <a:lnTo>
                    <a:pt x="636" y="104"/>
                  </a:lnTo>
                  <a:lnTo>
                    <a:pt x="608" y="90"/>
                  </a:lnTo>
                  <a:lnTo>
                    <a:pt x="579" y="75"/>
                  </a:lnTo>
                  <a:lnTo>
                    <a:pt x="550" y="61"/>
                  </a:lnTo>
                  <a:lnTo>
                    <a:pt x="522" y="47"/>
                  </a:lnTo>
                  <a:lnTo>
                    <a:pt x="495" y="36"/>
                  </a:lnTo>
                  <a:lnTo>
                    <a:pt x="470" y="27"/>
                  </a:lnTo>
                  <a:lnTo>
                    <a:pt x="447" y="21"/>
                  </a:lnTo>
                  <a:lnTo>
                    <a:pt x="428" y="18"/>
                  </a:lnTo>
                  <a:lnTo>
                    <a:pt x="413" y="19"/>
                  </a:lnTo>
                  <a:lnTo>
                    <a:pt x="404" y="25"/>
                  </a:lnTo>
                  <a:lnTo>
                    <a:pt x="402" y="24"/>
                  </a:lnTo>
                  <a:lnTo>
                    <a:pt x="396" y="23"/>
                  </a:lnTo>
                  <a:lnTo>
                    <a:pt x="387" y="21"/>
                  </a:lnTo>
                  <a:lnTo>
                    <a:pt x="374" y="17"/>
                  </a:lnTo>
                  <a:lnTo>
                    <a:pt x="359" y="14"/>
                  </a:lnTo>
                  <a:lnTo>
                    <a:pt x="343" y="10"/>
                  </a:lnTo>
                  <a:lnTo>
                    <a:pt x="325" y="7"/>
                  </a:lnTo>
                  <a:lnTo>
                    <a:pt x="307" y="4"/>
                  </a:lnTo>
                  <a:lnTo>
                    <a:pt x="289" y="2"/>
                  </a:lnTo>
                  <a:lnTo>
                    <a:pt x="271" y="0"/>
                  </a:lnTo>
                  <a:lnTo>
                    <a:pt x="253" y="0"/>
                  </a:lnTo>
                  <a:lnTo>
                    <a:pt x="238" y="0"/>
                  </a:lnTo>
                  <a:lnTo>
                    <a:pt x="225" y="2"/>
                  </a:lnTo>
                  <a:lnTo>
                    <a:pt x="214" y="7"/>
                  </a:lnTo>
                  <a:lnTo>
                    <a:pt x="206" y="12"/>
                  </a:lnTo>
                  <a:lnTo>
                    <a:pt x="203" y="21"/>
                  </a:lnTo>
                  <a:lnTo>
                    <a:pt x="202" y="23"/>
                  </a:lnTo>
                  <a:lnTo>
                    <a:pt x="198" y="29"/>
                  </a:lnTo>
                  <a:lnTo>
                    <a:pt x="192" y="37"/>
                  </a:lnTo>
                  <a:lnTo>
                    <a:pt x="187" y="46"/>
                  </a:lnTo>
                  <a:lnTo>
                    <a:pt x="180" y="54"/>
                  </a:lnTo>
                  <a:lnTo>
                    <a:pt x="174" y="60"/>
                  </a:lnTo>
                  <a:lnTo>
                    <a:pt x="168" y="62"/>
                  </a:lnTo>
                  <a:lnTo>
                    <a:pt x="163" y="60"/>
                  </a:lnTo>
                  <a:lnTo>
                    <a:pt x="6" y="75"/>
                  </a:lnTo>
                  <a:close/>
                </a:path>
              </a:pathLst>
            </a:custGeom>
            <a:solidFill>
              <a:srgbClr val="FF2B3F"/>
            </a:solidFill>
            <a:ln w="9525">
              <a:noFill/>
              <a:round/>
              <a:headEnd/>
              <a:tailEnd/>
            </a:ln>
          </p:spPr>
          <p:txBody>
            <a:bodyPr/>
            <a:lstStyle/>
            <a:p>
              <a:endParaRPr lang="en-US"/>
            </a:p>
          </p:txBody>
        </p:sp>
        <p:sp>
          <p:nvSpPr>
            <p:cNvPr id="6154" name="Freeform 36"/>
            <p:cNvSpPr>
              <a:spLocks/>
            </p:cNvSpPr>
            <p:nvPr/>
          </p:nvSpPr>
          <p:spPr bwMode="auto">
            <a:xfrm>
              <a:off x="790" y="1963"/>
              <a:ext cx="149" cy="167"/>
            </a:xfrm>
            <a:custGeom>
              <a:avLst/>
              <a:gdLst>
                <a:gd name="T0" fmla="*/ 1 w 298"/>
                <a:gd name="T1" fmla="*/ 1 h 334"/>
                <a:gd name="T2" fmla="*/ 1 w 298"/>
                <a:gd name="T3" fmla="*/ 1 h 334"/>
                <a:gd name="T4" fmla="*/ 1 w 298"/>
                <a:gd name="T5" fmla="*/ 1 h 334"/>
                <a:gd name="T6" fmla="*/ 1 w 298"/>
                <a:gd name="T7" fmla="*/ 1 h 334"/>
                <a:gd name="T8" fmla="*/ 1 w 298"/>
                <a:gd name="T9" fmla="*/ 1 h 334"/>
                <a:gd name="T10" fmla="*/ 0 w 298"/>
                <a:gd name="T11" fmla="*/ 3 h 334"/>
                <a:gd name="T12" fmla="*/ 1 w 298"/>
                <a:gd name="T13" fmla="*/ 3 h 334"/>
                <a:gd name="T14" fmla="*/ 1 w 298"/>
                <a:gd name="T15" fmla="*/ 3 h 334"/>
                <a:gd name="T16" fmla="*/ 1 w 298"/>
                <a:gd name="T17" fmla="*/ 5 h 334"/>
                <a:gd name="T18" fmla="*/ 5 w 298"/>
                <a:gd name="T19" fmla="*/ 5 h 334"/>
                <a:gd name="T20" fmla="*/ 5 w 298"/>
                <a:gd name="T21" fmla="*/ 5 h 334"/>
                <a:gd name="T22" fmla="*/ 5 w 298"/>
                <a:gd name="T23" fmla="*/ 5 h 334"/>
                <a:gd name="T24" fmla="*/ 5 w 298"/>
                <a:gd name="T25" fmla="*/ 3 h 334"/>
                <a:gd name="T26" fmla="*/ 5 w 298"/>
                <a:gd name="T27" fmla="*/ 3 h 334"/>
                <a:gd name="T28" fmla="*/ 5 w 298"/>
                <a:gd name="T29" fmla="*/ 1 h 334"/>
                <a:gd name="T30" fmla="*/ 5 w 298"/>
                <a:gd name="T31" fmla="*/ 1 h 334"/>
                <a:gd name="T32" fmla="*/ 5 w 298"/>
                <a:gd name="T33" fmla="*/ 1 h 334"/>
                <a:gd name="T34" fmla="*/ 3 w 298"/>
                <a:gd name="T35" fmla="*/ 0 h 334"/>
                <a:gd name="T36" fmla="*/ 3 w 298"/>
                <a:gd name="T37" fmla="*/ 0 h 334"/>
                <a:gd name="T38" fmla="*/ 3 w 298"/>
                <a:gd name="T39" fmla="*/ 0 h 334"/>
                <a:gd name="T40" fmla="*/ 3 w 298"/>
                <a:gd name="T41" fmla="*/ 0 h 334"/>
                <a:gd name="T42" fmla="*/ 3 w 298"/>
                <a:gd name="T43" fmla="*/ 0 h 334"/>
                <a:gd name="T44" fmla="*/ 3 w 298"/>
                <a:gd name="T45" fmla="*/ 0 h 334"/>
                <a:gd name="T46" fmla="*/ 2 w 298"/>
                <a:gd name="T47" fmla="*/ 0 h 334"/>
                <a:gd name="T48" fmla="*/ 2 w 298"/>
                <a:gd name="T49" fmla="*/ 0 h 334"/>
                <a:gd name="T50" fmla="*/ 2 w 298"/>
                <a:gd name="T51" fmla="*/ 1 h 334"/>
                <a:gd name="T52" fmla="*/ 2 w 298"/>
                <a:gd name="T53" fmla="*/ 1 h 334"/>
                <a:gd name="T54" fmla="*/ 1 w 298"/>
                <a:gd name="T55" fmla="*/ 1 h 334"/>
                <a:gd name="T56" fmla="*/ 1 w 298"/>
                <a:gd name="T57" fmla="*/ 1 h 334"/>
                <a:gd name="T58" fmla="*/ 1 w 298"/>
                <a:gd name="T59" fmla="*/ 1 h 334"/>
                <a:gd name="T60" fmla="*/ 1 w 298"/>
                <a:gd name="T61" fmla="*/ 1 h 334"/>
                <a:gd name="T62" fmla="*/ 1 w 298"/>
                <a:gd name="T63" fmla="*/ 1 h 334"/>
                <a:gd name="T64" fmla="*/ 1 w 298"/>
                <a:gd name="T65" fmla="*/ 1 h 334"/>
                <a:gd name="T66" fmla="*/ 1 w 298"/>
                <a:gd name="T67" fmla="*/ 1 h 3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334"/>
                <a:gd name="T104" fmla="*/ 298 w 298"/>
                <a:gd name="T105" fmla="*/ 334 h 3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334">
                  <a:moveTo>
                    <a:pt x="56" y="20"/>
                  </a:moveTo>
                  <a:lnTo>
                    <a:pt x="50" y="24"/>
                  </a:lnTo>
                  <a:lnTo>
                    <a:pt x="36" y="37"/>
                  </a:lnTo>
                  <a:lnTo>
                    <a:pt x="19" y="59"/>
                  </a:lnTo>
                  <a:lnTo>
                    <a:pt x="5" y="90"/>
                  </a:lnTo>
                  <a:lnTo>
                    <a:pt x="0" y="134"/>
                  </a:lnTo>
                  <a:lnTo>
                    <a:pt x="6" y="188"/>
                  </a:lnTo>
                  <a:lnTo>
                    <a:pt x="32" y="255"/>
                  </a:lnTo>
                  <a:lnTo>
                    <a:pt x="81" y="334"/>
                  </a:lnTo>
                  <a:lnTo>
                    <a:pt x="283" y="304"/>
                  </a:lnTo>
                  <a:lnTo>
                    <a:pt x="285" y="293"/>
                  </a:lnTo>
                  <a:lnTo>
                    <a:pt x="290" y="261"/>
                  </a:lnTo>
                  <a:lnTo>
                    <a:pt x="296" y="214"/>
                  </a:lnTo>
                  <a:lnTo>
                    <a:pt x="298" y="161"/>
                  </a:lnTo>
                  <a:lnTo>
                    <a:pt x="297" y="107"/>
                  </a:lnTo>
                  <a:lnTo>
                    <a:pt x="289" y="58"/>
                  </a:lnTo>
                  <a:lnTo>
                    <a:pt x="272" y="20"/>
                  </a:lnTo>
                  <a:lnTo>
                    <a:pt x="244" y="0"/>
                  </a:lnTo>
                  <a:lnTo>
                    <a:pt x="241" y="0"/>
                  </a:lnTo>
                  <a:lnTo>
                    <a:pt x="236" y="0"/>
                  </a:lnTo>
                  <a:lnTo>
                    <a:pt x="226" y="0"/>
                  </a:lnTo>
                  <a:lnTo>
                    <a:pt x="215" y="0"/>
                  </a:lnTo>
                  <a:lnTo>
                    <a:pt x="200" y="0"/>
                  </a:lnTo>
                  <a:lnTo>
                    <a:pt x="184" y="0"/>
                  </a:lnTo>
                  <a:lnTo>
                    <a:pt x="168" y="0"/>
                  </a:lnTo>
                  <a:lnTo>
                    <a:pt x="150" y="1"/>
                  </a:lnTo>
                  <a:lnTo>
                    <a:pt x="132" y="1"/>
                  </a:lnTo>
                  <a:lnTo>
                    <a:pt x="116" y="2"/>
                  </a:lnTo>
                  <a:lnTo>
                    <a:pt x="100" y="5"/>
                  </a:lnTo>
                  <a:lnTo>
                    <a:pt x="85" y="6"/>
                  </a:lnTo>
                  <a:lnTo>
                    <a:pt x="73" y="9"/>
                  </a:lnTo>
                  <a:lnTo>
                    <a:pt x="64" y="12"/>
                  </a:lnTo>
                  <a:lnTo>
                    <a:pt x="58" y="15"/>
                  </a:lnTo>
                  <a:lnTo>
                    <a:pt x="56" y="20"/>
                  </a:lnTo>
                  <a:close/>
                </a:path>
              </a:pathLst>
            </a:custGeom>
            <a:solidFill>
              <a:srgbClr val="FF2B3F"/>
            </a:solidFill>
            <a:ln w="9525">
              <a:noFill/>
              <a:round/>
              <a:headEnd/>
              <a:tailEnd/>
            </a:ln>
          </p:spPr>
          <p:txBody>
            <a:bodyPr/>
            <a:lstStyle/>
            <a:p>
              <a:endParaRPr lang="en-US"/>
            </a:p>
          </p:txBody>
        </p:sp>
        <p:sp>
          <p:nvSpPr>
            <p:cNvPr id="6155" name="Freeform 37"/>
            <p:cNvSpPr>
              <a:spLocks/>
            </p:cNvSpPr>
            <p:nvPr/>
          </p:nvSpPr>
          <p:spPr bwMode="auto">
            <a:xfrm>
              <a:off x="838" y="1919"/>
              <a:ext cx="606" cy="42"/>
            </a:xfrm>
            <a:custGeom>
              <a:avLst/>
              <a:gdLst>
                <a:gd name="T0" fmla="*/ 1 w 1212"/>
                <a:gd name="T1" fmla="*/ 1 h 86"/>
                <a:gd name="T2" fmla="*/ 1 w 1212"/>
                <a:gd name="T3" fmla="*/ 1 h 86"/>
                <a:gd name="T4" fmla="*/ 1 w 1212"/>
                <a:gd name="T5" fmla="*/ 1 h 86"/>
                <a:gd name="T6" fmla="*/ 2 w 1212"/>
                <a:gd name="T7" fmla="*/ 1 h 86"/>
                <a:gd name="T8" fmla="*/ 3 w 1212"/>
                <a:gd name="T9" fmla="*/ 1 h 86"/>
                <a:gd name="T10" fmla="*/ 5 w 1212"/>
                <a:gd name="T11" fmla="*/ 1 h 86"/>
                <a:gd name="T12" fmla="*/ 6 w 1212"/>
                <a:gd name="T13" fmla="*/ 0 h 86"/>
                <a:gd name="T14" fmla="*/ 9 w 1212"/>
                <a:gd name="T15" fmla="*/ 0 h 86"/>
                <a:gd name="T16" fmla="*/ 9 w 1212"/>
                <a:gd name="T17" fmla="*/ 0 h 86"/>
                <a:gd name="T18" fmla="*/ 11 w 1212"/>
                <a:gd name="T19" fmla="*/ 0 h 86"/>
                <a:gd name="T20" fmla="*/ 13 w 1212"/>
                <a:gd name="T21" fmla="*/ 0 h 86"/>
                <a:gd name="T22" fmla="*/ 14 w 1212"/>
                <a:gd name="T23" fmla="*/ 0 h 86"/>
                <a:gd name="T24" fmla="*/ 17 w 1212"/>
                <a:gd name="T25" fmla="*/ 0 h 86"/>
                <a:gd name="T26" fmla="*/ 18 w 1212"/>
                <a:gd name="T27" fmla="*/ 0 h 86"/>
                <a:gd name="T28" fmla="*/ 19 w 1212"/>
                <a:gd name="T29" fmla="*/ 0 h 86"/>
                <a:gd name="T30" fmla="*/ 19 w 1212"/>
                <a:gd name="T31" fmla="*/ 0 h 86"/>
                <a:gd name="T32" fmla="*/ 19 w 1212"/>
                <a:gd name="T33" fmla="*/ 0 h 86"/>
                <a:gd name="T34" fmla="*/ 19 w 1212"/>
                <a:gd name="T35" fmla="*/ 0 h 86"/>
                <a:gd name="T36" fmla="*/ 18 w 1212"/>
                <a:gd name="T37" fmla="*/ 0 h 86"/>
                <a:gd name="T38" fmla="*/ 18 w 1212"/>
                <a:gd name="T39" fmla="*/ 0 h 86"/>
                <a:gd name="T40" fmla="*/ 17 w 1212"/>
                <a:gd name="T41" fmla="*/ 0 h 86"/>
                <a:gd name="T42" fmla="*/ 14 w 1212"/>
                <a:gd name="T43" fmla="*/ 0 h 86"/>
                <a:gd name="T44" fmla="*/ 13 w 1212"/>
                <a:gd name="T45" fmla="*/ 0 h 86"/>
                <a:gd name="T46" fmla="*/ 11 w 1212"/>
                <a:gd name="T47" fmla="*/ 0 h 86"/>
                <a:gd name="T48" fmla="*/ 10 w 1212"/>
                <a:gd name="T49" fmla="*/ 0 h 86"/>
                <a:gd name="T50" fmla="*/ 9 w 1212"/>
                <a:gd name="T51" fmla="*/ 0 h 86"/>
                <a:gd name="T52" fmla="*/ 7 w 1212"/>
                <a:gd name="T53" fmla="*/ 0 h 86"/>
                <a:gd name="T54" fmla="*/ 5 w 1212"/>
                <a:gd name="T55" fmla="*/ 0 h 86"/>
                <a:gd name="T56" fmla="*/ 5 w 1212"/>
                <a:gd name="T57" fmla="*/ 0 h 86"/>
                <a:gd name="T58" fmla="*/ 2 w 1212"/>
                <a:gd name="T59" fmla="*/ 0 h 86"/>
                <a:gd name="T60" fmla="*/ 1 w 1212"/>
                <a:gd name="T61" fmla="*/ 0 h 86"/>
                <a:gd name="T62" fmla="*/ 1 w 1212"/>
                <a:gd name="T63" fmla="*/ 1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2"/>
                <a:gd name="T97" fmla="*/ 0 h 86"/>
                <a:gd name="T98" fmla="*/ 1212 w 1212"/>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2" h="86">
                  <a:moveTo>
                    <a:pt x="0" y="86"/>
                  </a:moveTo>
                  <a:lnTo>
                    <a:pt x="4" y="86"/>
                  </a:lnTo>
                  <a:lnTo>
                    <a:pt x="13" y="84"/>
                  </a:lnTo>
                  <a:lnTo>
                    <a:pt x="28" y="83"/>
                  </a:lnTo>
                  <a:lnTo>
                    <a:pt x="48" y="82"/>
                  </a:lnTo>
                  <a:lnTo>
                    <a:pt x="74" y="81"/>
                  </a:lnTo>
                  <a:lnTo>
                    <a:pt x="104" y="79"/>
                  </a:lnTo>
                  <a:lnTo>
                    <a:pt x="138" y="76"/>
                  </a:lnTo>
                  <a:lnTo>
                    <a:pt x="176" y="74"/>
                  </a:lnTo>
                  <a:lnTo>
                    <a:pt x="218" y="72"/>
                  </a:lnTo>
                  <a:lnTo>
                    <a:pt x="263" y="68"/>
                  </a:lnTo>
                  <a:lnTo>
                    <a:pt x="310" y="65"/>
                  </a:lnTo>
                  <a:lnTo>
                    <a:pt x="359" y="61"/>
                  </a:lnTo>
                  <a:lnTo>
                    <a:pt x="410" y="59"/>
                  </a:lnTo>
                  <a:lnTo>
                    <a:pt x="463" y="55"/>
                  </a:lnTo>
                  <a:lnTo>
                    <a:pt x="516" y="51"/>
                  </a:lnTo>
                  <a:lnTo>
                    <a:pt x="571" y="48"/>
                  </a:lnTo>
                  <a:lnTo>
                    <a:pt x="626" y="44"/>
                  </a:lnTo>
                  <a:lnTo>
                    <a:pt x="680" y="41"/>
                  </a:lnTo>
                  <a:lnTo>
                    <a:pt x="734" y="36"/>
                  </a:lnTo>
                  <a:lnTo>
                    <a:pt x="788" y="33"/>
                  </a:lnTo>
                  <a:lnTo>
                    <a:pt x="840" y="29"/>
                  </a:lnTo>
                  <a:lnTo>
                    <a:pt x="889" y="26"/>
                  </a:lnTo>
                  <a:lnTo>
                    <a:pt x="938" y="22"/>
                  </a:lnTo>
                  <a:lnTo>
                    <a:pt x="983" y="19"/>
                  </a:lnTo>
                  <a:lnTo>
                    <a:pt x="1026" y="15"/>
                  </a:lnTo>
                  <a:lnTo>
                    <a:pt x="1065" y="13"/>
                  </a:lnTo>
                  <a:lnTo>
                    <a:pt x="1101" y="11"/>
                  </a:lnTo>
                  <a:lnTo>
                    <a:pt x="1133" y="7"/>
                  </a:lnTo>
                  <a:lnTo>
                    <a:pt x="1160" y="5"/>
                  </a:lnTo>
                  <a:lnTo>
                    <a:pt x="1183" y="4"/>
                  </a:lnTo>
                  <a:lnTo>
                    <a:pt x="1200" y="1"/>
                  </a:lnTo>
                  <a:lnTo>
                    <a:pt x="1212" y="0"/>
                  </a:lnTo>
                  <a:lnTo>
                    <a:pt x="1209" y="0"/>
                  </a:lnTo>
                  <a:lnTo>
                    <a:pt x="1201" y="0"/>
                  </a:lnTo>
                  <a:lnTo>
                    <a:pt x="1189" y="0"/>
                  </a:lnTo>
                  <a:lnTo>
                    <a:pt x="1171" y="0"/>
                  </a:lnTo>
                  <a:lnTo>
                    <a:pt x="1151" y="0"/>
                  </a:lnTo>
                  <a:lnTo>
                    <a:pt x="1125" y="0"/>
                  </a:lnTo>
                  <a:lnTo>
                    <a:pt x="1097" y="1"/>
                  </a:lnTo>
                  <a:lnTo>
                    <a:pt x="1064" y="1"/>
                  </a:lnTo>
                  <a:lnTo>
                    <a:pt x="1030" y="3"/>
                  </a:lnTo>
                  <a:lnTo>
                    <a:pt x="991" y="3"/>
                  </a:lnTo>
                  <a:lnTo>
                    <a:pt x="950" y="4"/>
                  </a:lnTo>
                  <a:lnTo>
                    <a:pt x="908" y="5"/>
                  </a:lnTo>
                  <a:lnTo>
                    <a:pt x="863" y="6"/>
                  </a:lnTo>
                  <a:lnTo>
                    <a:pt x="816" y="7"/>
                  </a:lnTo>
                  <a:lnTo>
                    <a:pt x="767" y="10"/>
                  </a:lnTo>
                  <a:lnTo>
                    <a:pt x="719" y="11"/>
                  </a:lnTo>
                  <a:lnTo>
                    <a:pt x="668" y="13"/>
                  </a:lnTo>
                  <a:lnTo>
                    <a:pt x="617" y="15"/>
                  </a:lnTo>
                  <a:lnTo>
                    <a:pt x="567" y="18"/>
                  </a:lnTo>
                  <a:lnTo>
                    <a:pt x="515" y="21"/>
                  </a:lnTo>
                  <a:lnTo>
                    <a:pt x="464" y="25"/>
                  </a:lnTo>
                  <a:lnTo>
                    <a:pt x="414" y="28"/>
                  </a:lnTo>
                  <a:lnTo>
                    <a:pt x="364" y="31"/>
                  </a:lnTo>
                  <a:lnTo>
                    <a:pt x="316" y="36"/>
                  </a:lnTo>
                  <a:lnTo>
                    <a:pt x="268" y="41"/>
                  </a:lnTo>
                  <a:lnTo>
                    <a:pt x="224" y="46"/>
                  </a:lnTo>
                  <a:lnTo>
                    <a:pt x="180" y="51"/>
                  </a:lnTo>
                  <a:lnTo>
                    <a:pt x="138" y="58"/>
                  </a:lnTo>
                  <a:lnTo>
                    <a:pt x="99" y="64"/>
                  </a:lnTo>
                  <a:lnTo>
                    <a:pt x="63" y="71"/>
                  </a:lnTo>
                  <a:lnTo>
                    <a:pt x="30" y="78"/>
                  </a:lnTo>
                  <a:lnTo>
                    <a:pt x="0" y="86"/>
                  </a:lnTo>
                  <a:close/>
                </a:path>
              </a:pathLst>
            </a:custGeom>
            <a:solidFill>
              <a:srgbClr val="000000"/>
            </a:solidFill>
            <a:ln w="9525">
              <a:noFill/>
              <a:round/>
              <a:headEnd/>
              <a:tailEnd/>
            </a:ln>
          </p:spPr>
          <p:txBody>
            <a:bodyPr/>
            <a:lstStyle/>
            <a:p>
              <a:endParaRPr lang="en-US"/>
            </a:p>
          </p:txBody>
        </p:sp>
        <p:sp>
          <p:nvSpPr>
            <p:cNvPr id="6156" name="Freeform 38"/>
            <p:cNvSpPr>
              <a:spLocks/>
            </p:cNvSpPr>
            <p:nvPr/>
          </p:nvSpPr>
          <p:spPr bwMode="auto">
            <a:xfrm>
              <a:off x="772" y="1970"/>
              <a:ext cx="46" cy="152"/>
            </a:xfrm>
            <a:custGeom>
              <a:avLst/>
              <a:gdLst>
                <a:gd name="T0" fmla="*/ 1 w 92"/>
                <a:gd name="T1" fmla="*/ 0 h 304"/>
                <a:gd name="T2" fmla="*/ 1 w 92"/>
                <a:gd name="T3" fmla="*/ 1 h 304"/>
                <a:gd name="T4" fmla="*/ 1 w 92"/>
                <a:gd name="T5" fmla="*/ 1 h 304"/>
                <a:gd name="T6" fmla="*/ 1 w 92"/>
                <a:gd name="T7" fmla="*/ 1 h 304"/>
                <a:gd name="T8" fmla="*/ 1 w 92"/>
                <a:gd name="T9" fmla="*/ 1 h 304"/>
                <a:gd name="T10" fmla="*/ 1 w 92"/>
                <a:gd name="T11" fmla="*/ 1 h 304"/>
                <a:gd name="T12" fmla="*/ 1 w 92"/>
                <a:gd name="T13" fmla="*/ 1 h 304"/>
                <a:gd name="T14" fmla="*/ 1 w 92"/>
                <a:gd name="T15" fmla="*/ 1 h 304"/>
                <a:gd name="T16" fmla="*/ 1 w 92"/>
                <a:gd name="T17" fmla="*/ 1 h 304"/>
                <a:gd name="T18" fmla="*/ 1 w 92"/>
                <a:gd name="T19" fmla="*/ 1 h 304"/>
                <a:gd name="T20" fmla="*/ 0 w 92"/>
                <a:gd name="T21" fmla="*/ 1 h 304"/>
                <a:gd name="T22" fmla="*/ 1 w 92"/>
                <a:gd name="T23" fmla="*/ 2 h 304"/>
                <a:gd name="T24" fmla="*/ 1 w 92"/>
                <a:gd name="T25" fmla="*/ 2 h 304"/>
                <a:gd name="T26" fmla="*/ 1 w 92"/>
                <a:gd name="T27" fmla="*/ 3 h 304"/>
                <a:gd name="T28" fmla="*/ 1 w 92"/>
                <a:gd name="T29" fmla="*/ 3 h 304"/>
                <a:gd name="T30" fmla="*/ 1 w 92"/>
                <a:gd name="T31" fmla="*/ 5 h 304"/>
                <a:gd name="T32" fmla="*/ 1 w 92"/>
                <a:gd name="T33" fmla="*/ 5 h 304"/>
                <a:gd name="T34" fmla="*/ 1 w 92"/>
                <a:gd name="T35" fmla="*/ 5 h 304"/>
                <a:gd name="T36" fmla="*/ 1 w 92"/>
                <a:gd name="T37" fmla="*/ 5 h 304"/>
                <a:gd name="T38" fmla="*/ 1 w 92"/>
                <a:gd name="T39" fmla="*/ 3 h 304"/>
                <a:gd name="T40" fmla="*/ 1 w 92"/>
                <a:gd name="T41" fmla="*/ 2 h 304"/>
                <a:gd name="T42" fmla="*/ 1 w 92"/>
                <a:gd name="T43" fmla="*/ 2 h 304"/>
                <a:gd name="T44" fmla="*/ 1 w 92"/>
                <a:gd name="T45" fmla="*/ 1 h 304"/>
                <a:gd name="T46" fmla="*/ 1 w 92"/>
                <a:gd name="T47" fmla="*/ 1 h 304"/>
                <a:gd name="T48" fmla="*/ 1 w 92"/>
                <a:gd name="T49" fmla="*/ 0 h 3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304"/>
                <a:gd name="T77" fmla="*/ 92 w 92"/>
                <a:gd name="T78" fmla="*/ 304 h 3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304">
                  <a:moveTo>
                    <a:pt x="75" y="0"/>
                  </a:moveTo>
                  <a:lnTo>
                    <a:pt x="72" y="1"/>
                  </a:lnTo>
                  <a:lnTo>
                    <a:pt x="68" y="6"/>
                  </a:lnTo>
                  <a:lnTo>
                    <a:pt x="60" y="11"/>
                  </a:lnTo>
                  <a:lnTo>
                    <a:pt x="49" y="21"/>
                  </a:lnTo>
                  <a:lnTo>
                    <a:pt x="39" y="33"/>
                  </a:lnTo>
                  <a:lnTo>
                    <a:pt x="29" y="47"/>
                  </a:lnTo>
                  <a:lnTo>
                    <a:pt x="18" y="63"/>
                  </a:lnTo>
                  <a:lnTo>
                    <a:pt x="9" y="82"/>
                  </a:lnTo>
                  <a:lnTo>
                    <a:pt x="3" y="102"/>
                  </a:lnTo>
                  <a:lnTo>
                    <a:pt x="0" y="126"/>
                  </a:lnTo>
                  <a:lnTo>
                    <a:pt x="1" y="151"/>
                  </a:lnTo>
                  <a:lnTo>
                    <a:pt x="7" y="177"/>
                  </a:lnTo>
                  <a:lnTo>
                    <a:pt x="17" y="206"/>
                  </a:lnTo>
                  <a:lnTo>
                    <a:pt x="34" y="237"/>
                  </a:lnTo>
                  <a:lnTo>
                    <a:pt x="60" y="270"/>
                  </a:lnTo>
                  <a:lnTo>
                    <a:pt x="92" y="304"/>
                  </a:lnTo>
                  <a:lnTo>
                    <a:pt x="87" y="295"/>
                  </a:lnTo>
                  <a:lnTo>
                    <a:pt x="76" y="271"/>
                  </a:lnTo>
                  <a:lnTo>
                    <a:pt x="61" y="234"/>
                  </a:lnTo>
                  <a:lnTo>
                    <a:pt x="47" y="189"/>
                  </a:lnTo>
                  <a:lnTo>
                    <a:pt x="38" y="139"/>
                  </a:lnTo>
                  <a:lnTo>
                    <a:pt x="37" y="89"/>
                  </a:lnTo>
                  <a:lnTo>
                    <a:pt x="48" y="41"/>
                  </a:lnTo>
                  <a:lnTo>
                    <a:pt x="75" y="0"/>
                  </a:lnTo>
                  <a:close/>
                </a:path>
              </a:pathLst>
            </a:custGeom>
            <a:solidFill>
              <a:srgbClr val="000000"/>
            </a:solidFill>
            <a:ln w="9525">
              <a:noFill/>
              <a:round/>
              <a:headEnd/>
              <a:tailEnd/>
            </a:ln>
          </p:spPr>
          <p:txBody>
            <a:bodyPr/>
            <a:lstStyle/>
            <a:p>
              <a:endParaRPr lang="en-US"/>
            </a:p>
          </p:txBody>
        </p:sp>
        <p:sp>
          <p:nvSpPr>
            <p:cNvPr id="6157" name="Freeform 39"/>
            <p:cNvSpPr>
              <a:spLocks/>
            </p:cNvSpPr>
            <p:nvPr/>
          </p:nvSpPr>
          <p:spPr bwMode="auto">
            <a:xfrm>
              <a:off x="841" y="1970"/>
              <a:ext cx="40" cy="152"/>
            </a:xfrm>
            <a:custGeom>
              <a:avLst/>
              <a:gdLst>
                <a:gd name="T0" fmla="*/ 1 w 79"/>
                <a:gd name="T1" fmla="*/ 0 h 304"/>
                <a:gd name="T2" fmla="*/ 1 w 79"/>
                <a:gd name="T3" fmla="*/ 1 h 304"/>
                <a:gd name="T4" fmla="*/ 1 w 79"/>
                <a:gd name="T5" fmla="*/ 1 h 304"/>
                <a:gd name="T6" fmla="*/ 1 w 79"/>
                <a:gd name="T7" fmla="*/ 1 h 304"/>
                <a:gd name="T8" fmla="*/ 2 w 79"/>
                <a:gd name="T9" fmla="*/ 1 h 304"/>
                <a:gd name="T10" fmla="*/ 2 w 79"/>
                <a:gd name="T11" fmla="*/ 1 h 304"/>
                <a:gd name="T12" fmla="*/ 2 w 79"/>
                <a:gd name="T13" fmla="*/ 2 h 304"/>
                <a:gd name="T14" fmla="*/ 1 w 79"/>
                <a:gd name="T15" fmla="*/ 3 h 304"/>
                <a:gd name="T16" fmla="*/ 0 w 79"/>
                <a:gd name="T17" fmla="*/ 5 h 304"/>
                <a:gd name="T18" fmla="*/ 1 w 79"/>
                <a:gd name="T19" fmla="*/ 5 h 304"/>
                <a:gd name="T20" fmla="*/ 1 w 79"/>
                <a:gd name="T21" fmla="*/ 5 h 304"/>
                <a:gd name="T22" fmla="*/ 1 w 79"/>
                <a:gd name="T23" fmla="*/ 3 h 304"/>
                <a:gd name="T24" fmla="*/ 1 w 79"/>
                <a:gd name="T25" fmla="*/ 3 h 304"/>
                <a:gd name="T26" fmla="*/ 1 w 79"/>
                <a:gd name="T27" fmla="*/ 2 h 304"/>
                <a:gd name="T28" fmla="*/ 1 w 79"/>
                <a:gd name="T29" fmla="*/ 1 h 304"/>
                <a:gd name="T30" fmla="*/ 1 w 79"/>
                <a:gd name="T31" fmla="*/ 1 h 304"/>
                <a:gd name="T32" fmla="*/ 1 w 79"/>
                <a:gd name="T33" fmla="*/ 0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304"/>
                <a:gd name="T53" fmla="*/ 79 w 79"/>
                <a:gd name="T54" fmla="*/ 304 h 3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304">
                  <a:moveTo>
                    <a:pt x="6" y="0"/>
                  </a:moveTo>
                  <a:lnTo>
                    <a:pt x="13" y="5"/>
                  </a:lnTo>
                  <a:lnTo>
                    <a:pt x="30" y="18"/>
                  </a:lnTo>
                  <a:lnTo>
                    <a:pt x="51" y="43"/>
                  </a:lnTo>
                  <a:lnTo>
                    <a:pt x="69" y="76"/>
                  </a:lnTo>
                  <a:lnTo>
                    <a:pt x="79" y="119"/>
                  </a:lnTo>
                  <a:lnTo>
                    <a:pt x="76" y="170"/>
                  </a:lnTo>
                  <a:lnTo>
                    <a:pt x="51" y="233"/>
                  </a:lnTo>
                  <a:lnTo>
                    <a:pt x="0" y="304"/>
                  </a:lnTo>
                  <a:lnTo>
                    <a:pt x="4" y="296"/>
                  </a:lnTo>
                  <a:lnTo>
                    <a:pt x="16" y="275"/>
                  </a:lnTo>
                  <a:lnTo>
                    <a:pt x="30" y="244"/>
                  </a:lnTo>
                  <a:lnTo>
                    <a:pt x="42" y="203"/>
                  </a:lnTo>
                  <a:lnTo>
                    <a:pt x="51" y="155"/>
                  </a:lnTo>
                  <a:lnTo>
                    <a:pt x="49" y="105"/>
                  </a:lnTo>
                  <a:lnTo>
                    <a:pt x="36" y="52"/>
                  </a:lnTo>
                  <a:lnTo>
                    <a:pt x="6" y="0"/>
                  </a:lnTo>
                  <a:close/>
                </a:path>
              </a:pathLst>
            </a:custGeom>
            <a:solidFill>
              <a:srgbClr val="000000"/>
            </a:solidFill>
            <a:ln w="9525">
              <a:noFill/>
              <a:round/>
              <a:headEnd/>
              <a:tailEnd/>
            </a:ln>
          </p:spPr>
          <p:txBody>
            <a:bodyPr/>
            <a:lstStyle/>
            <a:p>
              <a:endParaRPr lang="en-US"/>
            </a:p>
          </p:txBody>
        </p:sp>
        <p:sp>
          <p:nvSpPr>
            <p:cNvPr id="6158" name="Freeform 40"/>
            <p:cNvSpPr>
              <a:spLocks/>
            </p:cNvSpPr>
            <p:nvPr/>
          </p:nvSpPr>
          <p:spPr bwMode="auto">
            <a:xfrm>
              <a:off x="855" y="2077"/>
              <a:ext cx="611" cy="57"/>
            </a:xfrm>
            <a:custGeom>
              <a:avLst/>
              <a:gdLst>
                <a:gd name="T0" fmla="*/ 1 w 1222"/>
                <a:gd name="T1" fmla="*/ 2 h 113"/>
                <a:gd name="T2" fmla="*/ 1 w 1222"/>
                <a:gd name="T3" fmla="*/ 2 h 113"/>
                <a:gd name="T4" fmla="*/ 1 w 1222"/>
                <a:gd name="T5" fmla="*/ 2 h 113"/>
                <a:gd name="T6" fmla="*/ 1 w 1222"/>
                <a:gd name="T7" fmla="*/ 2 h 113"/>
                <a:gd name="T8" fmla="*/ 2 w 1222"/>
                <a:gd name="T9" fmla="*/ 2 h 113"/>
                <a:gd name="T10" fmla="*/ 5 w 1222"/>
                <a:gd name="T11" fmla="*/ 2 h 113"/>
                <a:gd name="T12" fmla="*/ 5 w 1222"/>
                <a:gd name="T13" fmla="*/ 2 h 113"/>
                <a:gd name="T14" fmla="*/ 6 w 1222"/>
                <a:gd name="T15" fmla="*/ 2 h 113"/>
                <a:gd name="T16" fmla="*/ 9 w 1222"/>
                <a:gd name="T17" fmla="*/ 2 h 113"/>
                <a:gd name="T18" fmla="*/ 10 w 1222"/>
                <a:gd name="T19" fmla="*/ 2 h 113"/>
                <a:gd name="T20" fmla="*/ 11 w 1222"/>
                <a:gd name="T21" fmla="*/ 1 h 113"/>
                <a:gd name="T22" fmla="*/ 13 w 1222"/>
                <a:gd name="T23" fmla="*/ 1 h 113"/>
                <a:gd name="T24" fmla="*/ 14 w 1222"/>
                <a:gd name="T25" fmla="*/ 1 h 113"/>
                <a:gd name="T26" fmla="*/ 17 w 1222"/>
                <a:gd name="T27" fmla="*/ 1 h 113"/>
                <a:gd name="T28" fmla="*/ 18 w 1222"/>
                <a:gd name="T29" fmla="*/ 1 h 113"/>
                <a:gd name="T30" fmla="*/ 19 w 1222"/>
                <a:gd name="T31" fmla="*/ 1 h 113"/>
                <a:gd name="T32" fmla="*/ 19 w 1222"/>
                <a:gd name="T33" fmla="*/ 0 h 113"/>
                <a:gd name="T34" fmla="*/ 19 w 1222"/>
                <a:gd name="T35" fmla="*/ 1 h 113"/>
                <a:gd name="T36" fmla="*/ 18 w 1222"/>
                <a:gd name="T37" fmla="*/ 1 h 113"/>
                <a:gd name="T38" fmla="*/ 17 w 1222"/>
                <a:gd name="T39" fmla="*/ 1 h 113"/>
                <a:gd name="T40" fmla="*/ 15 w 1222"/>
                <a:gd name="T41" fmla="*/ 1 h 113"/>
                <a:gd name="T42" fmla="*/ 13 w 1222"/>
                <a:gd name="T43" fmla="*/ 1 h 113"/>
                <a:gd name="T44" fmla="*/ 12 w 1222"/>
                <a:gd name="T45" fmla="*/ 1 h 113"/>
                <a:gd name="T46" fmla="*/ 10 w 1222"/>
                <a:gd name="T47" fmla="*/ 1 h 113"/>
                <a:gd name="T48" fmla="*/ 9 w 1222"/>
                <a:gd name="T49" fmla="*/ 1 h 113"/>
                <a:gd name="T50" fmla="*/ 7 w 1222"/>
                <a:gd name="T51" fmla="*/ 1 h 113"/>
                <a:gd name="T52" fmla="*/ 5 w 1222"/>
                <a:gd name="T53" fmla="*/ 1 h 113"/>
                <a:gd name="T54" fmla="*/ 3 w 1222"/>
                <a:gd name="T55" fmla="*/ 2 h 113"/>
                <a:gd name="T56" fmla="*/ 2 w 1222"/>
                <a:gd name="T57" fmla="*/ 2 h 113"/>
                <a:gd name="T58" fmla="*/ 1 w 1222"/>
                <a:gd name="T59" fmla="*/ 2 h 113"/>
                <a:gd name="T60" fmla="*/ 1 w 1222"/>
                <a:gd name="T61" fmla="*/ 2 h 113"/>
                <a:gd name="T62" fmla="*/ 1 w 1222"/>
                <a:gd name="T63" fmla="*/ 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2"/>
                <a:gd name="T97" fmla="*/ 0 h 113"/>
                <a:gd name="T98" fmla="*/ 1222 w 1222"/>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2" h="113">
                  <a:moveTo>
                    <a:pt x="0" y="113"/>
                  </a:moveTo>
                  <a:lnTo>
                    <a:pt x="2" y="113"/>
                  </a:lnTo>
                  <a:lnTo>
                    <a:pt x="10" y="113"/>
                  </a:lnTo>
                  <a:lnTo>
                    <a:pt x="22" y="112"/>
                  </a:lnTo>
                  <a:lnTo>
                    <a:pt x="39" y="111"/>
                  </a:lnTo>
                  <a:lnTo>
                    <a:pt x="60" y="110"/>
                  </a:lnTo>
                  <a:lnTo>
                    <a:pt x="84" y="109"/>
                  </a:lnTo>
                  <a:lnTo>
                    <a:pt x="113" y="106"/>
                  </a:lnTo>
                  <a:lnTo>
                    <a:pt x="145" y="105"/>
                  </a:lnTo>
                  <a:lnTo>
                    <a:pt x="179" y="103"/>
                  </a:lnTo>
                  <a:lnTo>
                    <a:pt x="216" y="100"/>
                  </a:lnTo>
                  <a:lnTo>
                    <a:pt x="257" y="98"/>
                  </a:lnTo>
                  <a:lnTo>
                    <a:pt x="299" y="95"/>
                  </a:lnTo>
                  <a:lnTo>
                    <a:pt x="344" y="92"/>
                  </a:lnTo>
                  <a:lnTo>
                    <a:pt x="390" y="89"/>
                  </a:lnTo>
                  <a:lnTo>
                    <a:pt x="438" y="86"/>
                  </a:lnTo>
                  <a:lnTo>
                    <a:pt x="487" y="82"/>
                  </a:lnTo>
                  <a:lnTo>
                    <a:pt x="538" y="77"/>
                  </a:lnTo>
                  <a:lnTo>
                    <a:pt x="588" y="74"/>
                  </a:lnTo>
                  <a:lnTo>
                    <a:pt x="639" y="69"/>
                  </a:lnTo>
                  <a:lnTo>
                    <a:pt x="691" y="65"/>
                  </a:lnTo>
                  <a:lnTo>
                    <a:pt x="741" y="61"/>
                  </a:lnTo>
                  <a:lnTo>
                    <a:pt x="792" y="56"/>
                  </a:lnTo>
                  <a:lnTo>
                    <a:pt x="843" y="51"/>
                  </a:lnTo>
                  <a:lnTo>
                    <a:pt x="892" y="46"/>
                  </a:lnTo>
                  <a:lnTo>
                    <a:pt x="940" y="41"/>
                  </a:lnTo>
                  <a:lnTo>
                    <a:pt x="987" y="36"/>
                  </a:lnTo>
                  <a:lnTo>
                    <a:pt x="1032" y="30"/>
                  </a:lnTo>
                  <a:lnTo>
                    <a:pt x="1074" y="24"/>
                  </a:lnTo>
                  <a:lnTo>
                    <a:pt x="1116" y="19"/>
                  </a:lnTo>
                  <a:lnTo>
                    <a:pt x="1154" y="13"/>
                  </a:lnTo>
                  <a:lnTo>
                    <a:pt x="1189" y="6"/>
                  </a:lnTo>
                  <a:lnTo>
                    <a:pt x="1222" y="0"/>
                  </a:lnTo>
                  <a:lnTo>
                    <a:pt x="1218" y="0"/>
                  </a:lnTo>
                  <a:lnTo>
                    <a:pt x="1208" y="1"/>
                  </a:lnTo>
                  <a:lnTo>
                    <a:pt x="1192" y="3"/>
                  </a:lnTo>
                  <a:lnTo>
                    <a:pt x="1170" y="4"/>
                  </a:lnTo>
                  <a:lnTo>
                    <a:pt x="1142" y="5"/>
                  </a:lnTo>
                  <a:lnTo>
                    <a:pt x="1110" y="7"/>
                  </a:lnTo>
                  <a:lnTo>
                    <a:pt x="1074" y="9"/>
                  </a:lnTo>
                  <a:lnTo>
                    <a:pt x="1033" y="12"/>
                  </a:lnTo>
                  <a:lnTo>
                    <a:pt x="989" y="15"/>
                  </a:lnTo>
                  <a:lnTo>
                    <a:pt x="942" y="18"/>
                  </a:lnTo>
                  <a:lnTo>
                    <a:pt x="892" y="21"/>
                  </a:lnTo>
                  <a:lnTo>
                    <a:pt x="839" y="24"/>
                  </a:lnTo>
                  <a:lnTo>
                    <a:pt x="785" y="29"/>
                  </a:lnTo>
                  <a:lnTo>
                    <a:pt x="730" y="33"/>
                  </a:lnTo>
                  <a:lnTo>
                    <a:pt x="673" y="36"/>
                  </a:lnTo>
                  <a:lnTo>
                    <a:pt x="617" y="41"/>
                  </a:lnTo>
                  <a:lnTo>
                    <a:pt x="561" y="45"/>
                  </a:lnTo>
                  <a:lnTo>
                    <a:pt x="504" y="50"/>
                  </a:lnTo>
                  <a:lnTo>
                    <a:pt x="448" y="54"/>
                  </a:lnTo>
                  <a:lnTo>
                    <a:pt x="394" y="59"/>
                  </a:lnTo>
                  <a:lnTo>
                    <a:pt x="342" y="64"/>
                  </a:lnTo>
                  <a:lnTo>
                    <a:pt x="291" y="68"/>
                  </a:lnTo>
                  <a:lnTo>
                    <a:pt x="243" y="73"/>
                  </a:lnTo>
                  <a:lnTo>
                    <a:pt x="198" y="77"/>
                  </a:lnTo>
                  <a:lnTo>
                    <a:pt x="156" y="82"/>
                  </a:lnTo>
                  <a:lnTo>
                    <a:pt x="118" y="87"/>
                  </a:lnTo>
                  <a:lnTo>
                    <a:pt x="86" y="91"/>
                  </a:lnTo>
                  <a:lnTo>
                    <a:pt x="57" y="96"/>
                  </a:lnTo>
                  <a:lnTo>
                    <a:pt x="34" y="100"/>
                  </a:lnTo>
                  <a:lnTo>
                    <a:pt x="16" y="105"/>
                  </a:lnTo>
                  <a:lnTo>
                    <a:pt x="4" y="109"/>
                  </a:lnTo>
                  <a:lnTo>
                    <a:pt x="0" y="113"/>
                  </a:lnTo>
                  <a:close/>
                </a:path>
              </a:pathLst>
            </a:custGeom>
            <a:solidFill>
              <a:srgbClr val="000000"/>
            </a:solidFill>
            <a:ln w="9525">
              <a:noFill/>
              <a:round/>
              <a:headEnd/>
              <a:tailEnd/>
            </a:ln>
          </p:spPr>
          <p:txBody>
            <a:bodyPr/>
            <a:lstStyle/>
            <a:p>
              <a:endParaRPr lang="en-US"/>
            </a:p>
          </p:txBody>
        </p:sp>
        <p:sp>
          <p:nvSpPr>
            <p:cNvPr id="6159" name="Freeform 41"/>
            <p:cNvSpPr>
              <a:spLocks/>
            </p:cNvSpPr>
            <p:nvPr/>
          </p:nvSpPr>
          <p:spPr bwMode="auto">
            <a:xfrm>
              <a:off x="1466" y="1904"/>
              <a:ext cx="173" cy="15"/>
            </a:xfrm>
            <a:custGeom>
              <a:avLst/>
              <a:gdLst>
                <a:gd name="T0" fmla="*/ 0 w 345"/>
                <a:gd name="T1" fmla="*/ 1 h 28"/>
                <a:gd name="T2" fmla="*/ 1 w 345"/>
                <a:gd name="T3" fmla="*/ 1 h 28"/>
                <a:gd name="T4" fmla="*/ 1 w 345"/>
                <a:gd name="T5" fmla="*/ 1 h 28"/>
                <a:gd name="T6" fmla="*/ 1 w 345"/>
                <a:gd name="T7" fmla="*/ 1 h 28"/>
                <a:gd name="T8" fmla="*/ 1 w 345"/>
                <a:gd name="T9" fmla="*/ 1 h 28"/>
                <a:gd name="T10" fmla="*/ 1 w 345"/>
                <a:gd name="T11" fmla="*/ 1 h 28"/>
                <a:gd name="T12" fmla="*/ 2 w 345"/>
                <a:gd name="T13" fmla="*/ 1 h 28"/>
                <a:gd name="T14" fmla="*/ 2 w 345"/>
                <a:gd name="T15" fmla="*/ 1 h 28"/>
                <a:gd name="T16" fmla="*/ 3 w 345"/>
                <a:gd name="T17" fmla="*/ 1 h 28"/>
                <a:gd name="T18" fmla="*/ 3 w 345"/>
                <a:gd name="T19" fmla="*/ 1 h 28"/>
                <a:gd name="T20" fmla="*/ 4 w 345"/>
                <a:gd name="T21" fmla="*/ 1 h 28"/>
                <a:gd name="T22" fmla="*/ 4 w 345"/>
                <a:gd name="T23" fmla="*/ 0 h 28"/>
                <a:gd name="T24" fmla="*/ 4 w 345"/>
                <a:gd name="T25" fmla="*/ 1 h 28"/>
                <a:gd name="T26" fmla="*/ 5 w 345"/>
                <a:gd name="T27" fmla="*/ 1 h 28"/>
                <a:gd name="T28" fmla="*/ 5 w 345"/>
                <a:gd name="T29" fmla="*/ 1 h 28"/>
                <a:gd name="T30" fmla="*/ 6 w 345"/>
                <a:gd name="T31" fmla="*/ 1 h 28"/>
                <a:gd name="T32" fmla="*/ 6 w 345"/>
                <a:gd name="T33" fmla="*/ 1 h 28"/>
                <a:gd name="T34" fmla="*/ 0 w 345"/>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5"/>
                <a:gd name="T55" fmla="*/ 0 h 28"/>
                <a:gd name="T56" fmla="*/ 345 w 345"/>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5" h="28">
                  <a:moveTo>
                    <a:pt x="0" y="28"/>
                  </a:moveTo>
                  <a:lnTo>
                    <a:pt x="2" y="27"/>
                  </a:lnTo>
                  <a:lnTo>
                    <a:pt x="11" y="26"/>
                  </a:lnTo>
                  <a:lnTo>
                    <a:pt x="24" y="24"/>
                  </a:lnTo>
                  <a:lnTo>
                    <a:pt x="41" y="20"/>
                  </a:lnTo>
                  <a:lnTo>
                    <a:pt x="61" y="16"/>
                  </a:lnTo>
                  <a:lnTo>
                    <a:pt x="85" y="12"/>
                  </a:lnTo>
                  <a:lnTo>
                    <a:pt x="110" y="9"/>
                  </a:lnTo>
                  <a:lnTo>
                    <a:pt x="138" y="5"/>
                  </a:lnTo>
                  <a:lnTo>
                    <a:pt x="167" y="3"/>
                  </a:lnTo>
                  <a:lnTo>
                    <a:pt x="195" y="1"/>
                  </a:lnTo>
                  <a:lnTo>
                    <a:pt x="224" y="0"/>
                  </a:lnTo>
                  <a:lnTo>
                    <a:pt x="252" y="1"/>
                  </a:lnTo>
                  <a:lnTo>
                    <a:pt x="280" y="3"/>
                  </a:lnTo>
                  <a:lnTo>
                    <a:pt x="304" y="8"/>
                  </a:lnTo>
                  <a:lnTo>
                    <a:pt x="326" y="13"/>
                  </a:lnTo>
                  <a:lnTo>
                    <a:pt x="345" y="23"/>
                  </a:lnTo>
                  <a:lnTo>
                    <a:pt x="0" y="28"/>
                  </a:lnTo>
                  <a:close/>
                </a:path>
              </a:pathLst>
            </a:custGeom>
            <a:solidFill>
              <a:srgbClr val="000000"/>
            </a:solidFill>
            <a:ln w="9525">
              <a:noFill/>
              <a:round/>
              <a:headEnd/>
              <a:tailEnd/>
            </a:ln>
          </p:spPr>
          <p:txBody>
            <a:bodyPr/>
            <a:lstStyle/>
            <a:p>
              <a:endParaRPr lang="en-US"/>
            </a:p>
          </p:txBody>
        </p:sp>
        <p:sp>
          <p:nvSpPr>
            <p:cNvPr id="6160" name="Freeform 42"/>
            <p:cNvSpPr>
              <a:spLocks/>
            </p:cNvSpPr>
            <p:nvPr/>
          </p:nvSpPr>
          <p:spPr bwMode="auto">
            <a:xfrm>
              <a:off x="1484" y="2063"/>
              <a:ext cx="170" cy="15"/>
            </a:xfrm>
            <a:custGeom>
              <a:avLst/>
              <a:gdLst>
                <a:gd name="T0" fmla="*/ 0 w 340"/>
                <a:gd name="T1" fmla="*/ 0 h 32"/>
                <a:gd name="T2" fmla="*/ 1 w 340"/>
                <a:gd name="T3" fmla="*/ 0 h 32"/>
                <a:gd name="T4" fmla="*/ 1 w 340"/>
                <a:gd name="T5" fmla="*/ 0 h 32"/>
                <a:gd name="T6" fmla="*/ 1 w 340"/>
                <a:gd name="T7" fmla="*/ 0 h 32"/>
                <a:gd name="T8" fmla="*/ 1 w 340"/>
                <a:gd name="T9" fmla="*/ 0 h 32"/>
                <a:gd name="T10" fmla="*/ 1 w 340"/>
                <a:gd name="T11" fmla="*/ 0 h 32"/>
                <a:gd name="T12" fmla="*/ 1 w 340"/>
                <a:gd name="T13" fmla="*/ 0 h 32"/>
                <a:gd name="T14" fmla="*/ 1 w 340"/>
                <a:gd name="T15" fmla="*/ 0 h 32"/>
                <a:gd name="T16" fmla="*/ 1 w 340"/>
                <a:gd name="T17" fmla="*/ 0 h 32"/>
                <a:gd name="T18" fmla="*/ 3 w 340"/>
                <a:gd name="T19" fmla="*/ 0 h 32"/>
                <a:gd name="T20" fmla="*/ 3 w 340"/>
                <a:gd name="T21" fmla="*/ 0 h 32"/>
                <a:gd name="T22" fmla="*/ 3 w 340"/>
                <a:gd name="T23" fmla="*/ 0 h 32"/>
                <a:gd name="T24" fmla="*/ 3 w 340"/>
                <a:gd name="T25" fmla="*/ 0 h 32"/>
                <a:gd name="T26" fmla="*/ 5 w 340"/>
                <a:gd name="T27" fmla="*/ 0 h 32"/>
                <a:gd name="T28" fmla="*/ 5 w 340"/>
                <a:gd name="T29" fmla="*/ 0 h 32"/>
                <a:gd name="T30" fmla="*/ 5 w 340"/>
                <a:gd name="T31" fmla="*/ 0 h 32"/>
                <a:gd name="T32" fmla="*/ 5 w 340"/>
                <a:gd name="T33" fmla="*/ 0 h 32"/>
                <a:gd name="T34" fmla="*/ 0 w 340"/>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0"/>
                <a:gd name="T55" fmla="*/ 0 h 32"/>
                <a:gd name="T56" fmla="*/ 340 w 340"/>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0" h="32">
                  <a:moveTo>
                    <a:pt x="0" y="29"/>
                  </a:moveTo>
                  <a:lnTo>
                    <a:pt x="3" y="29"/>
                  </a:lnTo>
                  <a:lnTo>
                    <a:pt x="11" y="29"/>
                  </a:lnTo>
                  <a:lnTo>
                    <a:pt x="22" y="30"/>
                  </a:lnTo>
                  <a:lnTo>
                    <a:pt x="37" y="30"/>
                  </a:lnTo>
                  <a:lnTo>
                    <a:pt x="56" y="32"/>
                  </a:lnTo>
                  <a:lnTo>
                    <a:pt x="77" y="32"/>
                  </a:lnTo>
                  <a:lnTo>
                    <a:pt x="100" y="32"/>
                  </a:lnTo>
                  <a:lnTo>
                    <a:pt x="127" y="30"/>
                  </a:lnTo>
                  <a:lnTo>
                    <a:pt x="153" y="30"/>
                  </a:lnTo>
                  <a:lnTo>
                    <a:pt x="181" y="28"/>
                  </a:lnTo>
                  <a:lnTo>
                    <a:pt x="210" y="26"/>
                  </a:lnTo>
                  <a:lnTo>
                    <a:pt x="238" y="23"/>
                  </a:lnTo>
                  <a:lnTo>
                    <a:pt x="265" y="19"/>
                  </a:lnTo>
                  <a:lnTo>
                    <a:pt x="292" y="14"/>
                  </a:lnTo>
                  <a:lnTo>
                    <a:pt x="317" y="7"/>
                  </a:lnTo>
                  <a:lnTo>
                    <a:pt x="340" y="0"/>
                  </a:lnTo>
                  <a:lnTo>
                    <a:pt x="0" y="29"/>
                  </a:lnTo>
                  <a:close/>
                </a:path>
              </a:pathLst>
            </a:custGeom>
            <a:solidFill>
              <a:srgbClr val="000000"/>
            </a:solidFill>
            <a:ln w="9525">
              <a:noFill/>
              <a:round/>
              <a:headEnd/>
              <a:tailEnd/>
            </a:ln>
          </p:spPr>
          <p:txBody>
            <a:bodyPr/>
            <a:lstStyle/>
            <a:p>
              <a:endParaRPr lang="en-US"/>
            </a:p>
          </p:txBody>
        </p:sp>
        <p:sp>
          <p:nvSpPr>
            <p:cNvPr id="6161" name="Freeform 43"/>
            <p:cNvSpPr>
              <a:spLocks/>
            </p:cNvSpPr>
            <p:nvPr/>
          </p:nvSpPr>
          <p:spPr bwMode="auto">
            <a:xfrm>
              <a:off x="920" y="1958"/>
              <a:ext cx="43" cy="153"/>
            </a:xfrm>
            <a:custGeom>
              <a:avLst/>
              <a:gdLst>
                <a:gd name="T0" fmla="*/ 0 w 86"/>
                <a:gd name="T1" fmla="*/ 0 h 305"/>
                <a:gd name="T2" fmla="*/ 1 w 86"/>
                <a:gd name="T3" fmla="*/ 1 h 305"/>
                <a:gd name="T4" fmla="*/ 1 w 86"/>
                <a:gd name="T5" fmla="*/ 1 h 305"/>
                <a:gd name="T6" fmla="*/ 1 w 86"/>
                <a:gd name="T7" fmla="*/ 1 h 305"/>
                <a:gd name="T8" fmla="*/ 1 w 86"/>
                <a:gd name="T9" fmla="*/ 1 h 305"/>
                <a:gd name="T10" fmla="*/ 1 w 86"/>
                <a:gd name="T11" fmla="*/ 2 h 305"/>
                <a:gd name="T12" fmla="*/ 1 w 86"/>
                <a:gd name="T13" fmla="*/ 3 h 305"/>
                <a:gd name="T14" fmla="*/ 1 w 86"/>
                <a:gd name="T15" fmla="*/ 4 h 305"/>
                <a:gd name="T16" fmla="*/ 1 w 86"/>
                <a:gd name="T17" fmla="*/ 5 h 305"/>
                <a:gd name="T18" fmla="*/ 1 w 86"/>
                <a:gd name="T19" fmla="*/ 5 h 305"/>
                <a:gd name="T20" fmla="*/ 1 w 86"/>
                <a:gd name="T21" fmla="*/ 5 h 305"/>
                <a:gd name="T22" fmla="*/ 1 w 86"/>
                <a:gd name="T23" fmla="*/ 4 h 305"/>
                <a:gd name="T24" fmla="*/ 1 w 86"/>
                <a:gd name="T25" fmla="*/ 3 h 305"/>
                <a:gd name="T26" fmla="*/ 1 w 86"/>
                <a:gd name="T27" fmla="*/ 3 h 305"/>
                <a:gd name="T28" fmla="*/ 1 w 86"/>
                <a:gd name="T29" fmla="*/ 2 h 305"/>
                <a:gd name="T30" fmla="*/ 1 w 86"/>
                <a:gd name="T31" fmla="*/ 1 h 305"/>
                <a:gd name="T32" fmla="*/ 0 w 86"/>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305"/>
                <a:gd name="T53" fmla="*/ 86 w 86"/>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305">
                  <a:moveTo>
                    <a:pt x="0" y="0"/>
                  </a:moveTo>
                  <a:lnTo>
                    <a:pt x="7" y="2"/>
                  </a:lnTo>
                  <a:lnTo>
                    <a:pt x="23" y="11"/>
                  </a:lnTo>
                  <a:lnTo>
                    <a:pt x="45" y="29"/>
                  </a:lnTo>
                  <a:lnTo>
                    <a:pt x="65" y="56"/>
                  </a:lnTo>
                  <a:lnTo>
                    <a:pt x="80" y="96"/>
                  </a:lnTo>
                  <a:lnTo>
                    <a:pt x="86" y="150"/>
                  </a:lnTo>
                  <a:lnTo>
                    <a:pt x="75" y="219"/>
                  </a:lnTo>
                  <a:lnTo>
                    <a:pt x="43" y="305"/>
                  </a:lnTo>
                  <a:lnTo>
                    <a:pt x="46" y="296"/>
                  </a:lnTo>
                  <a:lnTo>
                    <a:pt x="49" y="272"/>
                  </a:lnTo>
                  <a:lnTo>
                    <a:pt x="54" y="236"/>
                  </a:lnTo>
                  <a:lnTo>
                    <a:pt x="56" y="191"/>
                  </a:lnTo>
                  <a:lnTo>
                    <a:pt x="55" y="141"/>
                  </a:lnTo>
                  <a:lnTo>
                    <a:pt x="46" y="91"/>
                  </a:lnTo>
                  <a:lnTo>
                    <a:pt x="28" y="42"/>
                  </a:lnTo>
                  <a:lnTo>
                    <a:pt x="0" y="0"/>
                  </a:lnTo>
                  <a:close/>
                </a:path>
              </a:pathLst>
            </a:custGeom>
            <a:solidFill>
              <a:srgbClr val="000000"/>
            </a:solidFill>
            <a:ln w="9525">
              <a:noFill/>
              <a:round/>
              <a:headEnd/>
              <a:tailEnd/>
            </a:ln>
          </p:spPr>
          <p:txBody>
            <a:bodyPr/>
            <a:lstStyle/>
            <a:p>
              <a:endParaRPr lang="en-US"/>
            </a:p>
          </p:txBody>
        </p:sp>
        <p:sp>
          <p:nvSpPr>
            <p:cNvPr id="6162" name="Freeform 44"/>
            <p:cNvSpPr>
              <a:spLocks/>
            </p:cNvSpPr>
            <p:nvPr/>
          </p:nvSpPr>
          <p:spPr bwMode="auto">
            <a:xfrm>
              <a:off x="1542" y="1931"/>
              <a:ext cx="31" cy="128"/>
            </a:xfrm>
            <a:custGeom>
              <a:avLst/>
              <a:gdLst>
                <a:gd name="T0" fmla="*/ 0 w 61"/>
                <a:gd name="T1" fmla="*/ 0 h 255"/>
                <a:gd name="T2" fmla="*/ 1 w 61"/>
                <a:gd name="T3" fmla="*/ 1 h 255"/>
                <a:gd name="T4" fmla="*/ 1 w 61"/>
                <a:gd name="T5" fmla="*/ 1 h 255"/>
                <a:gd name="T6" fmla="*/ 1 w 61"/>
                <a:gd name="T7" fmla="*/ 1 h 255"/>
                <a:gd name="T8" fmla="*/ 1 w 61"/>
                <a:gd name="T9" fmla="*/ 1 h 255"/>
                <a:gd name="T10" fmla="*/ 1 w 61"/>
                <a:gd name="T11" fmla="*/ 2 h 255"/>
                <a:gd name="T12" fmla="*/ 1 w 61"/>
                <a:gd name="T13" fmla="*/ 3 h 255"/>
                <a:gd name="T14" fmla="*/ 1 w 61"/>
                <a:gd name="T15" fmla="*/ 4 h 255"/>
                <a:gd name="T16" fmla="*/ 1 w 61"/>
                <a:gd name="T17" fmla="*/ 4 h 255"/>
                <a:gd name="T18" fmla="*/ 1 w 61"/>
                <a:gd name="T19" fmla="*/ 4 h 255"/>
                <a:gd name="T20" fmla="*/ 1 w 61"/>
                <a:gd name="T21" fmla="*/ 4 h 255"/>
                <a:gd name="T22" fmla="*/ 1 w 61"/>
                <a:gd name="T23" fmla="*/ 4 h 255"/>
                <a:gd name="T24" fmla="*/ 1 w 61"/>
                <a:gd name="T25" fmla="*/ 3 h 255"/>
                <a:gd name="T26" fmla="*/ 1 w 61"/>
                <a:gd name="T27" fmla="*/ 2 h 255"/>
                <a:gd name="T28" fmla="*/ 1 w 61"/>
                <a:gd name="T29" fmla="*/ 2 h 255"/>
                <a:gd name="T30" fmla="*/ 1 w 61"/>
                <a:gd name="T31" fmla="*/ 1 h 255"/>
                <a:gd name="T32" fmla="*/ 0 w 61"/>
                <a:gd name="T33" fmla="*/ 0 h 2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55"/>
                <a:gd name="T53" fmla="*/ 61 w 61"/>
                <a:gd name="T54" fmla="*/ 255 h 2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55">
                  <a:moveTo>
                    <a:pt x="0" y="0"/>
                  </a:moveTo>
                  <a:lnTo>
                    <a:pt x="5" y="3"/>
                  </a:lnTo>
                  <a:lnTo>
                    <a:pt x="18" y="16"/>
                  </a:lnTo>
                  <a:lnTo>
                    <a:pt x="35" y="35"/>
                  </a:lnTo>
                  <a:lnTo>
                    <a:pt x="52" y="63"/>
                  </a:lnTo>
                  <a:lnTo>
                    <a:pt x="61" y="99"/>
                  </a:lnTo>
                  <a:lnTo>
                    <a:pt x="60" y="142"/>
                  </a:lnTo>
                  <a:lnTo>
                    <a:pt x="45" y="195"/>
                  </a:lnTo>
                  <a:lnTo>
                    <a:pt x="9" y="255"/>
                  </a:lnTo>
                  <a:lnTo>
                    <a:pt x="11" y="248"/>
                  </a:lnTo>
                  <a:lnTo>
                    <a:pt x="17" y="229"/>
                  </a:lnTo>
                  <a:lnTo>
                    <a:pt x="23" y="200"/>
                  </a:lnTo>
                  <a:lnTo>
                    <a:pt x="29" y="163"/>
                  </a:lnTo>
                  <a:lnTo>
                    <a:pt x="32" y="123"/>
                  </a:lnTo>
                  <a:lnTo>
                    <a:pt x="29" y="80"/>
                  </a:lnTo>
                  <a:lnTo>
                    <a:pt x="19" y="38"/>
                  </a:lnTo>
                  <a:lnTo>
                    <a:pt x="0" y="0"/>
                  </a:lnTo>
                  <a:close/>
                </a:path>
              </a:pathLst>
            </a:custGeom>
            <a:solidFill>
              <a:srgbClr val="000000"/>
            </a:solidFill>
            <a:ln w="9525">
              <a:noFill/>
              <a:round/>
              <a:headEnd/>
              <a:tailEnd/>
            </a:ln>
          </p:spPr>
          <p:txBody>
            <a:bodyPr/>
            <a:lstStyle/>
            <a:p>
              <a:endParaRPr lang="en-US"/>
            </a:p>
          </p:txBody>
        </p:sp>
        <p:sp>
          <p:nvSpPr>
            <p:cNvPr id="6163" name="Freeform 45"/>
            <p:cNvSpPr>
              <a:spLocks/>
            </p:cNvSpPr>
            <p:nvPr/>
          </p:nvSpPr>
          <p:spPr bwMode="auto">
            <a:xfrm>
              <a:off x="1786" y="1901"/>
              <a:ext cx="138" cy="62"/>
            </a:xfrm>
            <a:custGeom>
              <a:avLst/>
              <a:gdLst>
                <a:gd name="T0" fmla="*/ 0 w 276"/>
                <a:gd name="T1" fmla="*/ 1 h 124"/>
                <a:gd name="T2" fmla="*/ 1 w 276"/>
                <a:gd name="T3" fmla="*/ 1 h 124"/>
                <a:gd name="T4" fmla="*/ 1 w 276"/>
                <a:gd name="T5" fmla="*/ 1 h 124"/>
                <a:gd name="T6" fmla="*/ 1 w 276"/>
                <a:gd name="T7" fmla="*/ 1 h 124"/>
                <a:gd name="T8" fmla="*/ 1 w 276"/>
                <a:gd name="T9" fmla="*/ 1 h 124"/>
                <a:gd name="T10" fmla="*/ 1 w 276"/>
                <a:gd name="T11" fmla="*/ 1 h 124"/>
                <a:gd name="T12" fmla="*/ 1 w 276"/>
                <a:gd name="T13" fmla="*/ 1 h 124"/>
                <a:gd name="T14" fmla="*/ 1 w 276"/>
                <a:gd name="T15" fmla="*/ 1 h 124"/>
                <a:gd name="T16" fmla="*/ 1 w 276"/>
                <a:gd name="T17" fmla="*/ 1 h 124"/>
                <a:gd name="T18" fmla="*/ 2 w 276"/>
                <a:gd name="T19" fmla="*/ 1 h 124"/>
                <a:gd name="T20" fmla="*/ 2 w 276"/>
                <a:gd name="T21" fmla="*/ 1 h 124"/>
                <a:gd name="T22" fmla="*/ 2 w 276"/>
                <a:gd name="T23" fmla="*/ 1 h 124"/>
                <a:gd name="T24" fmla="*/ 3 w 276"/>
                <a:gd name="T25" fmla="*/ 1 h 124"/>
                <a:gd name="T26" fmla="*/ 3 w 276"/>
                <a:gd name="T27" fmla="*/ 2 h 124"/>
                <a:gd name="T28" fmla="*/ 3 w 276"/>
                <a:gd name="T29" fmla="*/ 2 h 124"/>
                <a:gd name="T30" fmla="*/ 4 w 276"/>
                <a:gd name="T31" fmla="*/ 2 h 124"/>
                <a:gd name="T32" fmla="*/ 4 w 276"/>
                <a:gd name="T33" fmla="*/ 2 h 124"/>
                <a:gd name="T34" fmla="*/ 4 w 276"/>
                <a:gd name="T35" fmla="*/ 2 h 124"/>
                <a:gd name="T36" fmla="*/ 4 w 276"/>
                <a:gd name="T37" fmla="*/ 2 h 124"/>
                <a:gd name="T38" fmla="*/ 3 w 276"/>
                <a:gd name="T39" fmla="*/ 2 h 124"/>
                <a:gd name="T40" fmla="*/ 3 w 276"/>
                <a:gd name="T41" fmla="*/ 2 h 124"/>
                <a:gd name="T42" fmla="*/ 3 w 276"/>
                <a:gd name="T43" fmla="*/ 2 h 124"/>
                <a:gd name="T44" fmla="*/ 3 w 276"/>
                <a:gd name="T45" fmla="*/ 2 h 124"/>
                <a:gd name="T46" fmla="*/ 2 w 276"/>
                <a:gd name="T47" fmla="*/ 2 h 124"/>
                <a:gd name="T48" fmla="*/ 2 w 276"/>
                <a:gd name="T49" fmla="*/ 1 h 124"/>
                <a:gd name="T50" fmla="*/ 1 w 276"/>
                <a:gd name="T51" fmla="*/ 1 h 124"/>
                <a:gd name="T52" fmla="*/ 1 w 276"/>
                <a:gd name="T53" fmla="*/ 1 h 124"/>
                <a:gd name="T54" fmla="*/ 1 w 276"/>
                <a:gd name="T55" fmla="*/ 1 h 124"/>
                <a:gd name="T56" fmla="*/ 1 w 276"/>
                <a:gd name="T57" fmla="*/ 1 h 124"/>
                <a:gd name="T58" fmla="*/ 1 w 276"/>
                <a:gd name="T59" fmla="*/ 1 h 124"/>
                <a:gd name="T60" fmla="*/ 1 w 276"/>
                <a:gd name="T61" fmla="*/ 1 h 124"/>
                <a:gd name="T62" fmla="*/ 1 w 276"/>
                <a:gd name="T63" fmla="*/ 0 h 124"/>
                <a:gd name="T64" fmla="*/ 0 w 276"/>
                <a:gd name="T65" fmla="*/ 1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6"/>
                <a:gd name="T100" fmla="*/ 0 h 124"/>
                <a:gd name="T101" fmla="*/ 276 w 276"/>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6" h="124">
                  <a:moveTo>
                    <a:pt x="0" y="1"/>
                  </a:moveTo>
                  <a:lnTo>
                    <a:pt x="2" y="1"/>
                  </a:lnTo>
                  <a:lnTo>
                    <a:pt x="9" y="2"/>
                  </a:lnTo>
                  <a:lnTo>
                    <a:pt x="20" y="3"/>
                  </a:lnTo>
                  <a:lnTo>
                    <a:pt x="33" y="4"/>
                  </a:lnTo>
                  <a:lnTo>
                    <a:pt x="49" y="8"/>
                  </a:lnTo>
                  <a:lnTo>
                    <a:pt x="69" y="11"/>
                  </a:lnTo>
                  <a:lnTo>
                    <a:pt x="90" y="16"/>
                  </a:lnTo>
                  <a:lnTo>
                    <a:pt x="112" y="22"/>
                  </a:lnTo>
                  <a:lnTo>
                    <a:pt x="135" y="28"/>
                  </a:lnTo>
                  <a:lnTo>
                    <a:pt x="158" y="38"/>
                  </a:lnTo>
                  <a:lnTo>
                    <a:pt x="181" y="48"/>
                  </a:lnTo>
                  <a:lnTo>
                    <a:pt x="204" y="60"/>
                  </a:lnTo>
                  <a:lnTo>
                    <a:pt x="225" y="72"/>
                  </a:lnTo>
                  <a:lnTo>
                    <a:pt x="244" y="87"/>
                  </a:lnTo>
                  <a:lnTo>
                    <a:pt x="261" y="104"/>
                  </a:lnTo>
                  <a:lnTo>
                    <a:pt x="276" y="124"/>
                  </a:lnTo>
                  <a:lnTo>
                    <a:pt x="273" y="123"/>
                  </a:lnTo>
                  <a:lnTo>
                    <a:pt x="265" y="118"/>
                  </a:lnTo>
                  <a:lnTo>
                    <a:pt x="252" y="111"/>
                  </a:lnTo>
                  <a:lnTo>
                    <a:pt x="236" y="102"/>
                  </a:lnTo>
                  <a:lnTo>
                    <a:pt x="216" y="93"/>
                  </a:lnTo>
                  <a:lnTo>
                    <a:pt x="195" y="81"/>
                  </a:lnTo>
                  <a:lnTo>
                    <a:pt x="170" y="69"/>
                  </a:lnTo>
                  <a:lnTo>
                    <a:pt x="145" y="57"/>
                  </a:lnTo>
                  <a:lnTo>
                    <a:pt x="121" y="45"/>
                  </a:lnTo>
                  <a:lnTo>
                    <a:pt x="96" y="33"/>
                  </a:lnTo>
                  <a:lnTo>
                    <a:pt x="72" y="23"/>
                  </a:lnTo>
                  <a:lnTo>
                    <a:pt x="52" y="13"/>
                  </a:lnTo>
                  <a:lnTo>
                    <a:pt x="32" y="7"/>
                  </a:lnTo>
                  <a:lnTo>
                    <a:pt x="17" y="2"/>
                  </a:lnTo>
                  <a:lnTo>
                    <a:pt x="6" y="0"/>
                  </a:lnTo>
                  <a:lnTo>
                    <a:pt x="0" y="1"/>
                  </a:lnTo>
                  <a:close/>
                </a:path>
              </a:pathLst>
            </a:custGeom>
            <a:solidFill>
              <a:srgbClr val="000000"/>
            </a:solidFill>
            <a:ln w="9525">
              <a:noFill/>
              <a:round/>
              <a:headEnd/>
              <a:tailEnd/>
            </a:ln>
          </p:spPr>
          <p:txBody>
            <a:bodyPr/>
            <a:lstStyle/>
            <a:p>
              <a:endParaRPr lang="en-US"/>
            </a:p>
          </p:txBody>
        </p:sp>
        <p:sp>
          <p:nvSpPr>
            <p:cNvPr id="6164" name="Freeform 46"/>
            <p:cNvSpPr>
              <a:spLocks/>
            </p:cNvSpPr>
            <p:nvPr/>
          </p:nvSpPr>
          <p:spPr bwMode="auto">
            <a:xfrm>
              <a:off x="1766" y="2013"/>
              <a:ext cx="124" cy="49"/>
            </a:xfrm>
            <a:custGeom>
              <a:avLst/>
              <a:gdLst>
                <a:gd name="T0" fmla="*/ 4 w 246"/>
                <a:gd name="T1" fmla="*/ 0 h 99"/>
                <a:gd name="T2" fmla="*/ 4 w 246"/>
                <a:gd name="T3" fmla="*/ 0 h 99"/>
                <a:gd name="T4" fmla="*/ 4 w 246"/>
                <a:gd name="T5" fmla="*/ 0 h 99"/>
                <a:gd name="T6" fmla="*/ 4 w 246"/>
                <a:gd name="T7" fmla="*/ 0 h 99"/>
                <a:gd name="T8" fmla="*/ 4 w 246"/>
                <a:gd name="T9" fmla="*/ 0 h 99"/>
                <a:gd name="T10" fmla="*/ 4 w 246"/>
                <a:gd name="T11" fmla="*/ 0 h 99"/>
                <a:gd name="T12" fmla="*/ 3 w 246"/>
                <a:gd name="T13" fmla="*/ 0 h 99"/>
                <a:gd name="T14" fmla="*/ 3 w 246"/>
                <a:gd name="T15" fmla="*/ 0 h 99"/>
                <a:gd name="T16" fmla="*/ 3 w 246"/>
                <a:gd name="T17" fmla="*/ 0 h 99"/>
                <a:gd name="T18" fmla="*/ 2 w 246"/>
                <a:gd name="T19" fmla="*/ 1 h 99"/>
                <a:gd name="T20" fmla="*/ 2 w 246"/>
                <a:gd name="T21" fmla="*/ 1 h 99"/>
                <a:gd name="T22" fmla="*/ 2 w 246"/>
                <a:gd name="T23" fmla="*/ 1 h 99"/>
                <a:gd name="T24" fmla="*/ 1 w 246"/>
                <a:gd name="T25" fmla="*/ 1 h 99"/>
                <a:gd name="T26" fmla="*/ 1 w 246"/>
                <a:gd name="T27" fmla="*/ 1 h 99"/>
                <a:gd name="T28" fmla="*/ 1 w 246"/>
                <a:gd name="T29" fmla="*/ 1 h 99"/>
                <a:gd name="T30" fmla="*/ 1 w 246"/>
                <a:gd name="T31" fmla="*/ 1 h 99"/>
                <a:gd name="T32" fmla="*/ 0 w 246"/>
                <a:gd name="T33" fmla="*/ 1 h 99"/>
                <a:gd name="T34" fmla="*/ 1 w 246"/>
                <a:gd name="T35" fmla="*/ 1 h 99"/>
                <a:gd name="T36" fmla="*/ 1 w 246"/>
                <a:gd name="T37" fmla="*/ 1 h 99"/>
                <a:gd name="T38" fmla="*/ 1 w 246"/>
                <a:gd name="T39" fmla="*/ 1 h 99"/>
                <a:gd name="T40" fmla="*/ 1 w 246"/>
                <a:gd name="T41" fmla="*/ 1 h 99"/>
                <a:gd name="T42" fmla="*/ 1 w 246"/>
                <a:gd name="T43" fmla="*/ 1 h 99"/>
                <a:gd name="T44" fmla="*/ 2 w 246"/>
                <a:gd name="T45" fmla="*/ 1 h 99"/>
                <a:gd name="T46" fmla="*/ 2 w 246"/>
                <a:gd name="T47" fmla="*/ 0 h 99"/>
                <a:gd name="T48" fmla="*/ 2 w 246"/>
                <a:gd name="T49" fmla="*/ 0 h 99"/>
                <a:gd name="T50" fmla="*/ 3 w 246"/>
                <a:gd name="T51" fmla="*/ 0 h 99"/>
                <a:gd name="T52" fmla="*/ 3 w 246"/>
                <a:gd name="T53" fmla="*/ 0 h 99"/>
                <a:gd name="T54" fmla="*/ 3 w 246"/>
                <a:gd name="T55" fmla="*/ 0 h 99"/>
                <a:gd name="T56" fmla="*/ 3 w 246"/>
                <a:gd name="T57" fmla="*/ 0 h 99"/>
                <a:gd name="T58" fmla="*/ 4 w 246"/>
                <a:gd name="T59" fmla="*/ 0 h 99"/>
                <a:gd name="T60" fmla="*/ 4 w 246"/>
                <a:gd name="T61" fmla="*/ 0 h 99"/>
                <a:gd name="T62" fmla="*/ 4 w 246"/>
                <a:gd name="T63" fmla="*/ 0 h 99"/>
                <a:gd name="T64" fmla="*/ 4 w 246"/>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99"/>
                <a:gd name="T101" fmla="*/ 246 w 246"/>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99">
                  <a:moveTo>
                    <a:pt x="246" y="0"/>
                  </a:moveTo>
                  <a:lnTo>
                    <a:pt x="244" y="1"/>
                  </a:lnTo>
                  <a:lnTo>
                    <a:pt x="237" y="5"/>
                  </a:lnTo>
                  <a:lnTo>
                    <a:pt x="227" y="11"/>
                  </a:lnTo>
                  <a:lnTo>
                    <a:pt x="213" y="19"/>
                  </a:lnTo>
                  <a:lnTo>
                    <a:pt x="196" y="27"/>
                  </a:lnTo>
                  <a:lnTo>
                    <a:pt x="177" y="36"/>
                  </a:lnTo>
                  <a:lnTo>
                    <a:pt x="158" y="46"/>
                  </a:lnTo>
                  <a:lnTo>
                    <a:pt x="136" y="55"/>
                  </a:lnTo>
                  <a:lnTo>
                    <a:pt x="115" y="66"/>
                  </a:lnTo>
                  <a:lnTo>
                    <a:pt x="93" y="75"/>
                  </a:lnTo>
                  <a:lnTo>
                    <a:pt x="72" y="83"/>
                  </a:lnTo>
                  <a:lnTo>
                    <a:pt x="53" y="90"/>
                  </a:lnTo>
                  <a:lnTo>
                    <a:pt x="35" y="96"/>
                  </a:lnTo>
                  <a:lnTo>
                    <a:pt x="20" y="98"/>
                  </a:lnTo>
                  <a:lnTo>
                    <a:pt x="8" y="99"/>
                  </a:lnTo>
                  <a:lnTo>
                    <a:pt x="0" y="97"/>
                  </a:lnTo>
                  <a:lnTo>
                    <a:pt x="2" y="96"/>
                  </a:lnTo>
                  <a:lnTo>
                    <a:pt x="9" y="92"/>
                  </a:lnTo>
                  <a:lnTo>
                    <a:pt x="19" y="88"/>
                  </a:lnTo>
                  <a:lnTo>
                    <a:pt x="33" y="81"/>
                  </a:lnTo>
                  <a:lnTo>
                    <a:pt x="49" y="74"/>
                  </a:lnTo>
                  <a:lnTo>
                    <a:pt x="68" y="65"/>
                  </a:lnTo>
                  <a:lnTo>
                    <a:pt x="87" y="55"/>
                  </a:lnTo>
                  <a:lnTo>
                    <a:pt x="108" y="46"/>
                  </a:lnTo>
                  <a:lnTo>
                    <a:pt x="130" y="37"/>
                  </a:lnTo>
                  <a:lnTo>
                    <a:pt x="151" y="28"/>
                  </a:lnTo>
                  <a:lnTo>
                    <a:pt x="171" y="20"/>
                  </a:lnTo>
                  <a:lnTo>
                    <a:pt x="191" y="13"/>
                  </a:lnTo>
                  <a:lnTo>
                    <a:pt x="209" y="7"/>
                  </a:lnTo>
                  <a:lnTo>
                    <a:pt x="224" y="2"/>
                  </a:lnTo>
                  <a:lnTo>
                    <a:pt x="237" y="0"/>
                  </a:lnTo>
                  <a:lnTo>
                    <a:pt x="246" y="0"/>
                  </a:lnTo>
                  <a:close/>
                </a:path>
              </a:pathLst>
            </a:custGeom>
            <a:solidFill>
              <a:srgbClr val="000000"/>
            </a:solidFill>
            <a:ln w="9525">
              <a:noFill/>
              <a:round/>
              <a:headEnd/>
              <a:tailEnd/>
            </a:ln>
          </p:spPr>
          <p:txBody>
            <a:bodyPr/>
            <a:lstStyle/>
            <a:p>
              <a:endParaRPr lang="en-US"/>
            </a:p>
          </p:txBody>
        </p:sp>
        <p:sp>
          <p:nvSpPr>
            <p:cNvPr id="6165" name="Freeform 47"/>
            <p:cNvSpPr>
              <a:spLocks/>
            </p:cNvSpPr>
            <p:nvPr/>
          </p:nvSpPr>
          <p:spPr bwMode="auto">
            <a:xfrm>
              <a:off x="1636" y="1897"/>
              <a:ext cx="43" cy="184"/>
            </a:xfrm>
            <a:custGeom>
              <a:avLst/>
              <a:gdLst>
                <a:gd name="T0" fmla="*/ 0 w 87"/>
                <a:gd name="T1" fmla="*/ 0 h 367"/>
                <a:gd name="T2" fmla="*/ 0 w 87"/>
                <a:gd name="T3" fmla="*/ 1 h 367"/>
                <a:gd name="T4" fmla="*/ 0 w 87"/>
                <a:gd name="T5" fmla="*/ 1 h 367"/>
                <a:gd name="T6" fmla="*/ 0 w 87"/>
                <a:gd name="T7" fmla="*/ 1 h 367"/>
                <a:gd name="T8" fmla="*/ 1 w 87"/>
                <a:gd name="T9" fmla="*/ 2 h 367"/>
                <a:gd name="T10" fmla="*/ 1 w 87"/>
                <a:gd name="T11" fmla="*/ 3 h 367"/>
                <a:gd name="T12" fmla="*/ 1 w 87"/>
                <a:gd name="T13" fmla="*/ 4 h 367"/>
                <a:gd name="T14" fmla="*/ 1 w 87"/>
                <a:gd name="T15" fmla="*/ 5 h 367"/>
                <a:gd name="T16" fmla="*/ 0 w 87"/>
                <a:gd name="T17" fmla="*/ 6 h 367"/>
                <a:gd name="T18" fmla="*/ 0 w 87"/>
                <a:gd name="T19" fmla="*/ 6 h 367"/>
                <a:gd name="T20" fmla="*/ 0 w 87"/>
                <a:gd name="T21" fmla="*/ 6 h 367"/>
                <a:gd name="T22" fmla="*/ 0 w 87"/>
                <a:gd name="T23" fmla="*/ 5 h 367"/>
                <a:gd name="T24" fmla="*/ 0 w 87"/>
                <a:gd name="T25" fmla="*/ 4 h 367"/>
                <a:gd name="T26" fmla="*/ 1 w 87"/>
                <a:gd name="T27" fmla="*/ 3 h 367"/>
                <a:gd name="T28" fmla="*/ 0 w 87"/>
                <a:gd name="T29" fmla="*/ 2 h 367"/>
                <a:gd name="T30" fmla="*/ 0 w 87"/>
                <a:gd name="T31" fmla="*/ 1 h 367"/>
                <a:gd name="T32" fmla="*/ 0 w 87"/>
                <a:gd name="T33" fmla="*/ 0 h 3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67"/>
                <a:gd name="T53" fmla="*/ 87 w 87"/>
                <a:gd name="T54" fmla="*/ 367 h 3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67">
                  <a:moveTo>
                    <a:pt x="0" y="0"/>
                  </a:moveTo>
                  <a:lnTo>
                    <a:pt x="7" y="5"/>
                  </a:lnTo>
                  <a:lnTo>
                    <a:pt x="25" y="23"/>
                  </a:lnTo>
                  <a:lnTo>
                    <a:pt x="48" y="50"/>
                  </a:lnTo>
                  <a:lnTo>
                    <a:pt x="68" y="91"/>
                  </a:lnTo>
                  <a:lnTo>
                    <a:pt x="83" y="142"/>
                  </a:lnTo>
                  <a:lnTo>
                    <a:pt x="87" y="205"/>
                  </a:lnTo>
                  <a:lnTo>
                    <a:pt x="73" y="281"/>
                  </a:lnTo>
                  <a:lnTo>
                    <a:pt x="35" y="367"/>
                  </a:lnTo>
                  <a:lnTo>
                    <a:pt x="38" y="357"/>
                  </a:lnTo>
                  <a:lnTo>
                    <a:pt x="46" y="329"/>
                  </a:lnTo>
                  <a:lnTo>
                    <a:pt x="56" y="286"/>
                  </a:lnTo>
                  <a:lnTo>
                    <a:pt x="63" y="235"/>
                  </a:lnTo>
                  <a:lnTo>
                    <a:pt x="64" y="176"/>
                  </a:lnTo>
                  <a:lnTo>
                    <a:pt x="56" y="115"/>
                  </a:lnTo>
                  <a:lnTo>
                    <a:pt x="36" y="55"/>
                  </a:lnTo>
                  <a:lnTo>
                    <a:pt x="0" y="0"/>
                  </a:lnTo>
                  <a:close/>
                </a:path>
              </a:pathLst>
            </a:custGeom>
            <a:solidFill>
              <a:srgbClr val="000000"/>
            </a:solidFill>
            <a:ln w="9525">
              <a:noFill/>
              <a:round/>
              <a:headEnd/>
              <a:tailEnd/>
            </a:ln>
          </p:spPr>
          <p:txBody>
            <a:bodyPr/>
            <a:lstStyle/>
            <a:p>
              <a:endParaRPr lang="en-US"/>
            </a:p>
          </p:txBody>
        </p:sp>
        <p:sp>
          <p:nvSpPr>
            <p:cNvPr id="6166" name="Freeform 48"/>
            <p:cNvSpPr>
              <a:spLocks/>
            </p:cNvSpPr>
            <p:nvPr/>
          </p:nvSpPr>
          <p:spPr bwMode="auto">
            <a:xfrm>
              <a:off x="1651" y="1883"/>
              <a:ext cx="86" cy="11"/>
            </a:xfrm>
            <a:custGeom>
              <a:avLst/>
              <a:gdLst>
                <a:gd name="T0" fmla="*/ 0 w 173"/>
                <a:gd name="T1" fmla="*/ 1 h 22"/>
                <a:gd name="T2" fmla="*/ 0 w 173"/>
                <a:gd name="T3" fmla="*/ 1 h 22"/>
                <a:gd name="T4" fmla="*/ 0 w 173"/>
                <a:gd name="T5" fmla="*/ 1 h 22"/>
                <a:gd name="T6" fmla="*/ 0 w 173"/>
                <a:gd name="T7" fmla="*/ 1 h 22"/>
                <a:gd name="T8" fmla="*/ 1 w 173"/>
                <a:gd name="T9" fmla="*/ 1 h 22"/>
                <a:gd name="T10" fmla="*/ 1 w 173"/>
                <a:gd name="T11" fmla="*/ 0 h 22"/>
                <a:gd name="T12" fmla="*/ 2 w 173"/>
                <a:gd name="T13" fmla="*/ 1 h 22"/>
                <a:gd name="T14" fmla="*/ 2 w 173"/>
                <a:gd name="T15" fmla="*/ 1 h 22"/>
                <a:gd name="T16" fmla="*/ 2 w 173"/>
                <a:gd name="T17" fmla="*/ 1 h 22"/>
                <a:gd name="T18" fmla="*/ 2 w 173"/>
                <a:gd name="T19" fmla="*/ 1 h 22"/>
                <a:gd name="T20" fmla="*/ 2 w 173"/>
                <a:gd name="T21" fmla="*/ 1 h 22"/>
                <a:gd name="T22" fmla="*/ 1 w 173"/>
                <a:gd name="T23" fmla="*/ 1 h 22"/>
                <a:gd name="T24" fmla="*/ 1 w 173"/>
                <a:gd name="T25" fmla="*/ 1 h 22"/>
                <a:gd name="T26" fmla="*/ 0 w 173"/>
                <a:gd name="T27" fmla="*/ 1 h 22"/>
                <a:gd name="T28" fmla="*/ 0 w 173"/>
                <a:gd name="T29" fmla="*/ 1 h 22"/>
                <a:gd name="T30" fmla="*/ 0 w 173"/>
                <a:gd name="T31" fmla="*/ 1 h 22"/>
                <a:gd name="T32" fmla="*/ 0 w 173"/>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3"/>
                <a:gd name="T52" fmla="*/ 0 h 22"/>
                <a:gd name="T53" fmla="*/ 173 w 17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3" h="22">
                  <a:moveTo>
                    <a:pt x="0" y="13"/>
                  </a:moveTo>
                  <a:lnTo>
                    <a:pt x="7" y="11"/>
                  </a:lnTo>
                  <a:lnTo>
                    <a:pt x="26" y="8"/>
                  </a:lnTo>
                  <a:lnTo>
                    <a:pt x="52" y="5"/>
                  </a:lnTo>
                  <a:lnTo>
                    <a:pt x="83" y="1"/>
                  </a:lnTo>
                  <a:lnTo>
                    <a:pt x="114" y="0"/>
                  </a:lnTo>
                  <a:lnTo>
                    <a:pt x="142" y="2"/>
                  </a:lnTo>
                  <a:lnTo>
                    <a:pt x="163" y="9"/>
                  </a:lnTo>
                  <a:lnTo>
                    <a:pt x="173" y="22"/>
                  </a:lnTo>
                  <a:lnTo>
                    <a:pt x="166" y="21"/>
                  </a:lnTo>
                  <a:lnTo>
                    <a:pt x="148" y="17"/>
                  </a:lnTo>
                  <a:lnTo>
                    <a:pt x="122" y="13"/>
                  </a:lnTo>
                  <a:lnTo>
                    <a:pt x="92" y="8"/>
                  </a:lnTo>
                  <a:lnTo>
                    <a:pt x="61" y="5"/>
                  </a:lnTo>
                  <a:lnTo>
                    <a:pt x="34" y="3"/>
                  </a:lnTo>
                  <a:lnTo>
                    <a:pt x="12" y="6"/>
                  </a:lnTo>
                  <a:lnTo>
                    <a:pt x="0" y="13"/>
                  </a:lnTo>
                  <a:close/>
                </a:path>
              </a:pathLst>
            </a:custGeom>
            <a:solidFill>
              <a:srgbClr val="000000"/>
            </a:solidFill>
            <a:ln w="9525">
              <a:noFill/>
              <a:round/>
              <a:headEnd/>
              <a:tailEnd/>
            </a:ln>
          </p:spPr>
          <p:txBody>
            <a:bodyPr/>
            <a:lstStyle/>
            <a:p>
              <a:endParaRPr lang="en-US"/>
            </a:p>
          </p:txBody>
        </p:sp>
        <p:sp>
          <p:nvSpPr>
            <p:cNvPr id="6167" name="Freeform 49"/>
            <p:cNvSpPr>
              <a:spLocks/>
            </p:cNvSpPr>
            <p:nvPr/>
          </p:nvSpPr>
          <p:spPr bwMode="auto">
            <a:xfrm>
              <a:off x="1660" y="2071"/>
              <a:ext cx="70" cy="12"/>
            </a:xfrm>
            <a:custGeom>
              <a:avLst/>
              <a:gdLst>
                <a:gd name="T0" fmla="*/ 3 w 138"/>
                <a:gd name="T1" fmla="*/ 0 h 25"/>
                <a:gd name="T2" fmla="*/ 3 w 138"/>
                <a:gd name="T3" fmla="*/ 0 h 25"/>
                <a:gd name="T4" fmla="*/ 2 w 138"/>
                <a:gd name="T5" fmla="*/ 0 h 25"/>
                <a:gd name="T6" fmla="*/ 2 w 138"/>
                <a:gd name="T7" fmla="*/ 0 h 25"/>
                <a:gd name="T8" fmla="*/ 2 w 138"/>
                <a:gd name="T9" fmla="*/ 0 h 25"/>
                <a:gd name="T10" fmla="*/ 1 w 138"/>
                <a:gd name="T11" fmla="*/ 0 h 25"/>
                <a:gd name="T12" fmla="*/ 1 w 138"/>
                <a:gd name="T13" fmla="*/ 0 h 25"/>
                <a:gd name="T14" fmla="*/ 1 w 138"/>
                <a:gd name="T15" fmla="*/ 0 h 25"/>
                <a:gd name="T16" fmla="*/ 0 w 138"/>
                <a:gd name="T17" fmla="*/ 0 h 25"/>
                <a:gd name="T18" fmla="*/ 1 w 138"/>
                <a:gd name="T19" fmla="*/ 0 h 25"/>
                <a:gd name="T20" fmla="*/ 1 w 138"/>
                <a:gd name="T21" fmla="*/ 0 h 25"/>
                <a:gd name="T22" fmla="*/ 1 w 138"/>
                <a:gd name="T23" fmla="*/ 0 h 25"/>
                <a:gd name="T24" fmla="*/ 2 w 138"/>
                <a:gd name="T25" fmla="*/ 0 h 25"/>
                <a:gd name="T26" fmla="*/ 2 w 138"/>
                <a:gd name="T27" fmla="*/ 0 h 25"/>
                <a:gd name="T28" fmla="*/ 2 w 138"/>
                <a:gd name="T29" fmla="*/ 0 h 25"/>
                <a:gd name="T30" fmla="*/ 3 w 138"/>
                <a:gd name="T31" fmla="*/ 0 h 25"/>
                <a:gd name="T32" fmla="*/ 3 w 138"/>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25"/>
                <a:gd name="T53" fmla="*/ 138 w 1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25">
                  <a:moveTo>
                    <a:pt x="138" y="0"/>
                  </a:moveTo>
                  <a:lnTo>
                    <a:pt x="133" y="1"/>
                  </a:lnTo>
                  <a:lnTo>
                    <a:pt x="123" y="5"/>
                  </a:lnTo>
                  <a:lnTo>
                    <a:pt x="106" y="11"/>
                  </a:lnTo>
                  <a:lnTo>
                    <a:pt x="86" y="17"/>
                  </a:lnTo>
                  <a:lnTo>
                    <a:pt x="63" y="21"/>
                  </a:lnTo>
                  <a:lnTo>
                    <a:pt x="40" y="25"/>
                  </a:lnTo>
                  <a:lnTo>
                    <a:pt x="18" y="24"/>
                  </a:lnTo>
                  <a:lnTo>
                    <a:pt x="0" y="19"/>
                  </a:lnTo>
                  <a:lnTo>
                    <a:pt x="6" y="19"/>
                  </a:lnTo>
                  <a:lnTo>
                    <a:pt x="21" y="18"/>
                  </a:lnTo>
                  <a:lnTo>
                    <a:pt x="42" y="17"/>
                  </a:lnTo>
                  <a:lnTo>
                    <a:pt x="68" y="15"/>
                  </a:lnTo>
                  <a:lnTo>
                    <a:pt x="92" y="12"/>
                  </a:lnTo>
                  <a:lnTo>
                    <a:pt x="115" y="9"/>
                  </a:lnTo>
                  <a:lnTo>
                    <a:pt x="131" y="4"/>
                  </a:lnTo>
                  <a:lnTo>
                    <a:pt x="138" y="0"/>
                  </a:lnTo>
                  <a:close/>
                </a:path>
              </a:pathLst>
            </a:custGeom>
            <a:solidFill>
              <a:srgbClr val="000000"/>
            </a:solidFill>
            <a:ln w="9525">
              <a:noFill/>
              <a:round/>
              <a:headEnd/>
              <a:tailEnd/>
            </a:ln>
          </p:spPr>
          <p:txBody>
            <a:bodyPr/>
            <a:lstStyle/>
            <a:p>
              <a:endParaRPr lang="en-US"/>
            </a:p>
          </p:txBody>
        </p:sp>
        <p:sp>
          <p:nvSpPr>
            <p:cNvPr id="6168" name="Freeform 50"/>
            <p:cNvSpPr>
              <a:spLocks/>
            </p:cNvSpPr>
            <p:nvPr/>
          </p:nvSpPr>
          <p:spPr bwMode="auto">
            <a:xfrm>
              <a:off x="1622" y="1896"/>
              <a:ext cx="14" cy="13"/>
            </a:xfrm>
            <a:custGeom>
              <a:avLst/>
              <a:gdLst>
                <a:gd name="T0" fmla="*/ 1 w 27"/>
                <a:gd name="T1" fmla="*/ 0 h 27"/>
                <a:gd name="T2" fmla="*/ 1 w 27"/>
                <a:gd name="T3" fmla="*/ 0 h 27"/>
                <a:gd name="T4" fmla="*/ 1 w 27"/>
                <a:gd name="T5" fmla="*/ 0 h 27"/>
                <a:gd name="T6" fmla="*/ 1 w 27"/>
                <a:gd name="T7" fmla="*/ 0 h 27"/>
                <a:gd name="T8" fmla="*/ 1 w 27"/>
                <a:gd name="T9" fmla="*/ 0 h 27"/>
                <a:gd name="T10" fmla="*/ 1 w 27"/>
                <a:gd name="T11" fmla="*/ 0 h 27"/>
                <a:gd name="T12" fmla="*/ 0 w 27"/>
                <a:gd name="T13" fmla="*/ 0 h 27"/>
                <a:gd name="T14" fmla="*/ 0 w 27"/>
                <a:gd name="T15" fmla="*/ 0 h 27"/>
                <a:gd name="T16" fmla="*/ 1 w 27"/>
                <a:gd name="T17" fmla="*/ 0 h 27"/>
                <a:gd name="T18" fmla="*/ 1 w 27"/>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7"/>
                <a:gd name="T32" fmla="*/ 27 w 2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7">
                  <a:moveTo>
                    <a:pt x="27" y="3"/>
                  </a:moveTo>
                  <a:lnTo>
                    <a:pt x="25" y="3"/>
                  </a:lnTo>
                  <a:lnTo>
                    <a:pt x="22" y="1"/>
                  </a:lnTo>
                  <a:lnTo>
                    <a:pt x="15" y="0"/>
                  </a:lnTo>
                  <a:lnTo>
                    <a:pt x="9" y="1"/>
                  </a:lnTo>
                  <a:lnTo>
                    <a:pt x="3" y="4"/>
                  </a:lnTo>
                  <a:lnTo>
                    <a:pt x="0" y="8"/>
                  </a:lnTo>
                  <a:lnTo>
                    <a:pt x="0" y="15"/>
                  </a:lnTo>
                  <a:lnTo>
                    <a:pt x="3" y="27"/>
                  </a:lnTo>
                  <a:lnTo>
                    <a:pt x="27" y="3"/>
                  </a:lnTo>
                  <a:close/>
                </a:path>
              </a:pathLst>
            </a:custGeom>
            <a:solidFill>
              <a:srgbClr val="000000"/>
            </a:solidFill>
            <a:ln w="9525">
              <a:noFill/>
              <a:round/>
              <a:headEnd/>
              <a:tailEnd/>
            </a:ln>
          </p:spPr>
          <p:txBody>
            <a:bodyPr/>
            <a:lstStyle/>
            <a:p>
              <a:endParaRPr lang="en-US"/>
            </a:p>
          </p:txBody>
        </p:sp>
        <p:sp>
          <p:nvSpPr>
            <p:cNvPr id="6169" name="Freeform 51"/>
            <p:cNvSpPr>
              <a:spLocks/>
            </p:cNvSpPr>
            <p:nvPr/>
          </p:nvSpPr>
          <p:spPr bwMode="auto">
            <a:xfrm>
              <a:off x="1547" y="1926"/>
              <a:ext cx="113" cy="135"/>
            </a:xfrm>
            <a:custGeom>
              <a:avLst/>
              <a:gdLst>
                <a:gd name="T0" fmla="*/ 2 w 227"/>
                <a:gd name="T1" fmla="*/ 0 h 270"/>
                <a:gd name="T2" fmla="*/ 2 w 227"/>
                <a:gd name="T3" fmla="*/ 0 h 270"/>
                <a:gd name="T4" fmla="*/ 2 w 227"/>
                <a:gd name="T5" fmla="*/ 1 h 270"/>
                <a:gd name="T6" fmla="*/ 3 w 227"/>
                <a:gd name="T7" fmla="*/ 1 h 270"/>
                <a:gd name="T8" fmla="*/ 3 w 227"/>
                <a:gd name="T9" fmla="*/ 1 h 270"/>
                <a:gd name="T10" fmla="*/ 3 w 227"/>
                <a:gd name="T11" fmla="*/ 1 h 270"/>
                <a:gd name="T12" fmla="*/ 3 w 227"/>
                <a:gd name="T13" fmla="*/ 1 h 270"/>
                <a:gd name="T14" fmla="*/ 3 w 227"/>
                <a:gd name="T15" fmla="*/ 2 h 270"/>
                <a:gd name="T16" fmla="*/ 3 w 227"/>
                <a:gd name="T17" fmla="*/ 3 h 270"/>
                <a:gd name="T18" fmla="*/ 3 w 227"/>
                <a:gd name="T19" fmla="*/ 3 h 270"/>
                <a:gd name="T20" fmla="*/ 3 w 227"/>
                <a:gd name="T21" fmla="*/ 3 h 270"/>
                <a:gd name="T22" fmla="*/ 2 w 227"/>
                <a:gd name="T23" fmla="*/ 4 h 270"/>
                <a:gd name="T24" fmla="*/ 2 w 227"/>
                <a:gd name="T25" fmla="*/ 4 h 270"/>
                <a:gd name="T26" fmla="*/ 2 w 227"/>
                <a:gd name="T27" fmla="*/ 4 h 270"/>
                <a:gd name="T28" fmla="*/ 2 w 227"/>
                <a:gd name="T29" fmla="*/ 4 h 270"/>
                <a:gd name="T30" fmla="*/ 2 w 227"/>
                <a:gd name="T31" fmla="*/ 4 h 270"/>
                <a:gd name="T32" fmla="*/ 1 w 227"/>
                <a:gd name="T33" fmla="*/ 4 h 270"/>
                <a:gd name="T34" fmla="*/ 1 w 227"/>
                <a:gd name="T35" fmla="*/ 4 h 270"/>
                <a:gd name="T36" fmla="*/ 1 w 227"/>
                <a:gd name="T37" fmla="*/ 4 h 270"/>
                <a:gd name="T38" fmla="*/ 1 w 227"/>
                <a:gd name="T39" fmla="*/ 4 h 270"/>
                <a:gd name="T40" fmla="*/ 0 w 227"/>
                <a:gd name="T41" fmla="*/ 4 h 270"/>
                <a:gd name="T42" fmla="*/ 0 w 227"/>
                <a:gd name="T43" fmla="*/ 4 h 270"/>
                <a:gd name="T44" fmla="*/ 0 w 227"/>
                <a:gd name="T45" fmla="*/ 4 h 270"/>
                <a:gd name="T46" fmla="*/ 0 w 227"/>
                <a:gd name="T47" fmla="*/ 4 h 270"/>
                <a:gd name="T48" fmla="*/ 0 w 227"/>
                <a:gd name="T49" fmla="*/ 4 h 270"/>
                <a:gd name="T50" fmla="*/ 0 w 227"/>
                <a:gd name="T51" fmla="*/ 4 h 270"/>
                <a:gd name="T52" fmla="*/ 0 w 227"/>
                <a:gd name="T53" fmla="*/ 4 h 270"/>
                <a:gd name="T54" fmla="*/ 0 w 227"/>
                <a:gd name="T55" fmla="*/ 4 h 270"/>
                <a:gd name="T56" fmla="*/ 0 w 227"/>
                <a:gd name="T57" fmla="*/ 3 h 270"/>
                <a:gd name="T58" fmla="*/ 0 w 227"/>
                <a:gd name="T59" fmla="*/ 3 h 270"/>
                <a:gd name="T60" fmla="*/ 0 w 227"/>
                <a:gd name="T61" fmla="*/ 3 h 270"/>
                <a:gd name="T62" fmla="*/ 1 w 227"/>
                <a:gd name="T63" fmla="*/ 3 h 270"/>
                <a:gd name="T64" fmla="*/ 1 w 227"/>
                <a:gd name="T65" fmla="*/ 3 h 270"/>
                <a:gd name="T66" fmla="*/ 1 w 227"/>
                <a:gd name="T67" fmla="*/ 2 h 270"/>
                <a:gd name="T68" fmla="*/ 2 w 227"/>
                <a:gd name="T69" fmla="*/ 2 h 270"/>
                <a:gd name="T70" fmla="*/ 2 w 227"/>
                <a:gd name="T71" fmla="*/ 2 h 270"/>
                <a:gd name="T72" fmla="*/ 2 w 227"/>
                <a:gd name="T73" fmla="*/ 1 h 270"/>
                <a:gd name="T74" fmla="*/ 2 w 227"/>
                <a:gd name="T75" fmla="*/ 1 h 270"/>
                <a:gd name="T76" fmla="*/ 3 w 227"/>
                <a:gd name="T77" fmla="*/ 1 h 270"/>
                <a:gd name="T78" fmla="*/ 3 w 227"/>
                <a:gd name="T79" fmla="*/ 1 h 270"/>
                <a:gd name="T80" fmla="*/ 3 w 227"/>
                <a:gd name="T81" fmla="*/ 1 h 270"/>
                <a:gd name="T82" fmla="*/ 2 w 227"/>
                <a:gd name="T83" fmla="*/ 0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7"/>
                <a:gd name="T127" fmla="*/ 0 h 270"/>
                <a:gd name="T128" fmla="*/ 227 w 227"/>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7" h="270">
                  <a:moveTo>
                    <a:pt x="183" y="0"/>
                  </a:moveTo>
                  <a:lnTo>
                    <a:pt x="183" y="0"/>
                  </a:lnTo>
                  <a:lnTo>
                    <a:pt x="187" y="5"/>
                  </a:lnTo>
                  <a:lnTo>
                    <a:pt x="196" y="19"/>
                  </a:lnTo>
                  <a:lnTo>
                    <a:pt x="207" y="41"/>
                  </a:lnTo>
                  <a:lnTo>
                    <a:pt x="218" y="71"/>
                  </a:lnTo>
                  <a:lnTo>
                    <a:pt x="226" y="109"/>
                  </a:lnTo>
                  <a:lnTo>
                    <a:pt x="227" y="151"/>
                  </a:lnTo>
                  <a:lnTo>
                    <a:pt x="218" y="201"/>
                  </a:lnTo>
                  <a:lnTo>
                    <a:pt x="197" y="255"/>
                  </a:lnTo>
                  <a:lnTo>
                    <a:pt x="195" y="255"/>
                  </a:lnTo>
                  <a:lnTo>
                    <a:pt x="189" y="256"/>
                  </a:lnTo>
                  <a:lnTo>
                    <a:pt x="181" y="257"/>
                  </a:lnTo>
                  <a:lnTo>
                    <a:pt x="169" y="258"/>
                  </a:lnTo>
                  <a:lnTo>
                    <a:pt x="155" y="261"/>
                  </a:lnTo>
                  <a:lnTo>
                    <a:pt x="139" y="262"/>
                  </a:lnTo>
                  <a:lnTo>
                    <a:pt x="123" y="264"/>
                  </a:lnTo>
                  <a:lnTo>
                    <a:pt x="106" y="265"/>
                  </a:lnTo>
                  <a:lnTo>
                    <a:pt x="89" y="268"/>
                  </a:lnTo>
                  <a:lnTo>
                    <a:pt x="71" y="269"/>
                  </a:lnTo>
                  <a:lnTo>
                    <a:pt x="54" y="270"/>
                  </a:lnTo>
                  <a:lnTo>
                    <a:pt x="39" y="270"/>
                  </a:lnTo>
                  <a:lnTo>
                    <a:pt x="25" y="270"/>
                  </a:lnTo>
                  <a:lnTo>
                    <a:pt x="14" y="269"/>
                  </a:lnTo>
                  <a:lnTo>
                    <a:pt x="6" y="268"/>
                  </a:lnTo>
                  <a:lnTo>
                    <a:pt x="0" y="265"/>
                  </a:lnTo>
                  <a:lnTo>
                    <a:pt x="2" y="264"/>
                  </a:lnTo>
                  <a:lnTo>
                    <a:pt x="10" y="260"/>
                  </a:lnTo>
                  <a:lnTo>
                    <a:pt x="23" y="252"/>
                  </a:lnTo>
                  <a:lnTo>
                    <a:pt x="39" y="242"/>
                  </a:lnTo>
                  <a:lnTo>
                    <a:pt x="58" y="230"/>
                  </a:lnTo>
                  <a:lnTo>
                    <a:pt x="77" y="215"/>
                  </a:lnTo>
                  <a:lnTo>
                    <a:pt x="98" y="199"/>
                  </a:lnTo>
                  <a:lnTo>
                    <a:pt x="120" y="181"/>
                  </a:lnTo>
                  <a:lnTo>
                    <a:pt x="139" y="162"/>
                  </a:lnTo>
                  <a:lnTo>
                    <a:pt x="158" y="141"/>
                  </a:lnTo>
                  <a:lnTo>
                    <a:pt x="173" y="119"/>
                  </a:lnTo>
                  <a:lnTo>
                    <a:pt x="185" y="96"/>
                  </a:lnTo>
                  <a:lnTo>
                    <a:pt x="193" y="72"/>
                  </a:lnTo>
                  <a:lnTo>
                    <a:pt x="197" y="49"/>
                  </a:lnTo>
                  <a:lnTo>
                    <a:pt x="193" y="25"/>
                  </a:lnTo>
                  <a:lnTo>
                    <a:pt x="183" y="0"/>
                  </a:lnTo>
                  <a:close/>
                </a:path>
              </a:pathLst>
            </a:custGeom>
            <a:solidFill>
              <a:srgbClr val="C40000"/>
            </a:solidFill>
            <a:ln w="9525">
              <a:noFill/>
              <a:round/>
              <a:headEnd/>
              <a:tailEnd/>
            </a:ln>
          </p:spPr>
          <p:txBody>
            <a:bodyPr/>
            <a:lstStyle/>
            <a:p>
              <a:endParaRPr lang="en-US"/>
            </a:p>
          </p:txBody>
        </p:sp>
        <p:sp>
          <p:nvSpPr>
            <p:cNvPr id="6170" name="Freeform 52"/>
            <p:cNvSpPr>
              <a:spLocks/>
            </p:cNvSpPr>
            <p:nvPr/>
          </p:nvSpPr>
          <p:spPr bwMode="auto">
            <a:xfrm>
              <a:off x="1761" y="1981"/>
              <a:ext cx="141" cy="81"/>
            </a:xfrm>
            <a:custGeom>
              <a:avLst/>
              <a:gdLst>
                <a:gd name="T0" fmla="*/ 0 w 281"/>
                <a:gd name="T1" fmla="*/ 3 h 161"/>
                <a:gd name="T2" fmla="*/ 1 w 281"/>
                <a:gd name="T3" fmla="*/ 0 h 161"/>
                <a:gd name="T4" fmla="*/ 1 w 281"/>
                <a:gd name="T5" fmla="*/ 1 h 161"/>
                <a:gd name="T6" fmla="*/ 1 w 281"/>
                <a:gd name="T7" fmla="*/ 1 h 161"/>
                <a:gd name="T8" fmla="*/ 1 w 281"/>
                <a:gd name="T9" fmla="*/ 1 h 161"/>
                <a:gd name="T10" fmla="*/ 1 w 281"/>
                <a:gd name="T11" fmla="*/ 1 h 161"/>
                <a:gd name="T12" fmla="*/ 2 w 281"/>
                <a:gd name="T13" fmla="*/ 1 h 161"/>
                <a:gd name="T14" fmla="*/ 2 w 281"/>
                <a:gd name="T15" fmla="*/ 1 h 161"/>
                <a:gd name="T16" fmla="*/ 2 w 281"/>
                <a:gd name="T17" fmla="*/ 1 h 161"/>
                <a:gd name="T18" fmla="*/ 3 w 281"/>
                <a:gd name="T19" fmla="*/ 1 h 161"/>
                <a:gd name="T20" fmla="*/ 3 w 281"/>
                <a:gd name="T21" fmla="*/ 1 h 161"/>
                <a:gd name="T22" fmla="*/ 3 w 281"/>
                <a:gd name="T23" fmla="*/ 1 h 161"/>
                <a:gd name="T24" fmla="*/ 4 w 281"/>
                <a:gd name="T25" fmla="*/ 1 h 161"/>
                <a:gd name="T26" fmla="*/ 4 w 281"/>
                <a:gd name="T27" fmla="*/ 1 h 161"/>
                <a:gd name="T28" fmla="*/ 4 w 281"/>
                <a:gd name="T29" fmla="*/ 1 h 161"/>
                <a:gd name="T30" fmla="*/ 5 w 281"/>
                <a:gd name="T31" fmla="*/ 1 h 161"/>
                <a:gd name="T32" fmla="*/ 5 w 281"/>
                <a:gd name="T33" fmla="*/ 1 h 161"/>
                <a:gd name="T34" fmla="*/ 5 w 281"/>
                <a:gd name="T35" fmla="*/ 1 h 161"/>
                <a:gd name="T36" fmla="*/ 0 w 281"/>
                <a:gd name="T37" fmla="*/ 3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1"/>
                <a:gd name="T58" fmla="*/ 0 h 161"/>
                <a:gd name="T59" fmla="*/ 281 w 281"/>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1" h="161">
                  <a:moveTo>
                    <a:pt x="0" y="161"/>
                  </a:moveTo>
                  <a:lnTo>
                    <a:pt x="20" y="0"/>
                  </a:lnTo>
                  <a:lnTo>
                    <a:pt x="22" y="1"/>
                  </a:lnTo>
                  <a:lnTo>
                    <a:pt x="30" y="2"/>
                  </a:lnTo>
                  <a:lnTo>
                    <a:pt x="42" y="5"/>
                  </a:lnTo>
                  <a:lnTo>
                    <a:pt x="57" y="8"/>
                  </a:lnTo>
                  <a:lnTo>
                    <a:pt x="75" y="13"/>
                  </a:lnTo>
                  <a:lnTo>
                    <a:pt x="96" y="16"/>
                  </a:lnTo>
                  <a:lnTo>
                    <a:pt x="118" y="21"/>
                  </a:lnTo>
                  <a:lnTo>
                    <a:pt x="141" y="24"/>
                  </a:lnTo>
                  <a:lnTo>
                    <a:pt x="165" y="28"/>
                  </a:lnTo>
                  <a:lnTo>
                    <a:pt x="188" y="31"/>
                  </a:lnTo>
                  <a:lnTo>
                    <a:pt x="210" y="32"/>
                  </a:lnTo>
                  <a:lnTo>
                    <a:pt x="230" y="33"/>
                  </a:lnTo>
                  <a:lnTo>
                    <a:pt x="248" y="32"/>
                  </a:lnTo>
                  <a:lnTo>
                    <a:pt x="263" y="30"/>
                  </a:lnTo>
                  <a:lnTo>
                    <a:pt x="275" y="25"/>
                  </a:lnTo>
                  <a:lnTo>
                    <a:pt x="281" y="20"/>
                  </a:lnTo>
                  <a:lnTo>
                    <a:pt x="0" y="161"/>
                  </a:lnTo>
                  <a:close/>
                </a:path>
              </a:pathLst>
            </a:custGeom>
            <a:solidFill>
              <a:srgbClr val="C40000"/>
            </a:solidFill>
            <a:ln w="9525">
              <a:noFill/>
              <a:round/>
              <a:headEnd/>
              <a:tailEnd/>
            </a:ln>
          </p:spPr>
          <p:txBody>
            <a:bodyPr/>
            <a:lstStyle/>
            <a:p>
              <a:endParaRPr lang="en-US"/>
            </a:p>
          </p:txBody>
        </p:sp>
        <p:sp>
          <p:nvSpPr>
            <p:cNvPr id="6171" name="Freeform 53"/>
            <p:cNvSpPr>
              <a:spLocks/>
            </p:cNvSpPr>
            <p:nvPr/>
          </p:nvSpPr>
          <p:spPr bwMode="auto">
            <a:xfrm>
              <a:off x="1670" y="1980"/>
              <a:ext cx="83" cy="97"/>
            </a:xfrm>
            <a:custGeom>
              <a:avLst/>
              <a:gdLst>
                <a:gd name="T0" fmla="*/ 3 w 166"/>
                <a:gd name="T1" fmla="*/ 0 h 192"/>
                <a:gd name="T2" fmla="*/ 3 w 166"/>
                <a:gd name="T3" fmla="*/ 1 h 192"/>
                <a:gd name="T4" fmla="*/ 2 w 166"/>
                <a:gd name="T5" fmla="*/ 1 h 192"/>
                <a:gd name="T6" fmla="*/ 1 w 166"/>
                <a:gd name="T7" fmla="*/ 1 h 192"/>
                <a:gd name="T8" fmla="*/ 1 w 166"/>
                <a:gd name="T9" fmla="*/ 2 h 192"/>
                <a:gd name="T10" fmla="*/ 1 w 166"/>
                <a:gd name="T11" fmla="*/ 3 h 192"/>
                <a:gd name="T12" fmla="*/ 1 w 166"/>
                <a:gd name="T13" fmla="*/ 3 h 192"/>
                <a:gd name="T14" fmla="*/ 1 w 166"/>
                <a:gd name="T15" fmla="*/ 3 h 192"/>
                <a:gd name="T16" fmla="*/ 0 w 166"/>
                <a:gd name="T17" fmla="*/ 3 h 192"/>
                <a:gd name="T18" fmla="*/ 1 w 166"/>
                <a:gd name="T19" fmla="*/ 3 h 192"/>
                <a:gd name="T20" fmla="*/ 1 w 166"/>
                <a:gd name="T21" fmla="*/ 3 h 192"/>
                <a:gd name="T22" fmla="*/ 1 w 166"/>
                <a:gd name="T23" fmla="*/ 3 h 192"/>
                <a:gd name="T24" fmla="*/ 1 w 166"/>
                <a:gd name="T25" fmla="*/ 3 h 192"/>
                <a:gd name="T26" fmla="*/ 1 w 166"/>
                <a:gd name="T27" fmla="*/ 4 h 192"/>
                <a:gd name="T28" fmla="*/ 1 w 166"/>
                <a:gd name="T29" fmla="*/ 4 h 192"/>
                <a:gd name="T30" fmla="*/ 1 w 166"/>
                <a:gd name="T31" fmla="*/ 3 h 192"/>
                <a:gd name="T32" fmla="*/ 1 w 166"/>
                <a:gd name="T33" fmla="*/ 3 h 192"/>
                <a:gd name="T34" fmla="*/ 1 w 166"/>
                <a:gd name="T35" fmla="*/ 3 h 192"/>
                <a:gd name="T36" fmla="*/ 3 w 166"/>
                <a:gd name="T37" fmla="*/ 3 h 192"/>
                <a:gd name="T38" fmla="*/ 3 w 166"/>
                <a:gd name="T39" fmla="*/ 3 h 192"/>
                <a:gd name="T40" fmla="*/ 3 w 166"/>
                <a:gd name="T41" fmla="*/ 2 h 192"/>
                <a:gd name="T42" fmla="*/ 3 w 166"/>
                <a:gd name="T43" fmla="*/ 2 h 192"/>
                <a:gd name="T44" fmla="*/ 3 w 166"/>
                <a:gd name="T45" fmla="*/ 1 h 192"/>
                <a:gd name="T46" fmla="*/ 3 w 166"/>
                <a:gd name="T47" fmla="*/ 1 h 192"/>
                <a:gd name="T48" fmla="*/ 3 w 166"/>
                <a:gd name="T49" fmla="*/ 0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92"/>
                <a:gd name="T77" fmla="*/ 166 w 166"/>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92">
                  <a:moveTo>
                    <a:pt x="143" y="0"/>
                  </a:moveTo>
                  <a:lnTo>
                    <a:pt x="139" y="8"/>
                  </a:lnTo>
                  <a:lnTo>
                    <a:pt x="128" y="30"/>
                  </a:lnTo>
                  <a:lnTo>
                    <a:pt x="111" y="61"/>
                  </a:lnTo>
                  <a:lnTo>
                    <a:pt x="90" y="94"/>
                  </a:lnTo>
                  <a:lnTo>
                    <a:pt x="67" y="128"/>
                  </a:lnTo>
                  <a:lnTo>
                    <a:pt x="44" y="155"/>
                  </a:lnTo>
                  <a:lnTo>
                    <a:pt x="21" y="171"/>
                  </a:lnTo>
                  <a:lnTo>
                    <a:pt x="0" y="171"/>
                  </a:lnTo>
                  <a:lnTo>
                    <a:pt x="3" y="172"/>
                  </a:lnTo>
                  <a:lnTo>
                    <a:pt x="11" y="177"/>
                  </a:lnTo>
                  <a:lnTo>
                    <a:pt x="22" y="182"/>
                  </a:lnTo>
                  <a:lnTo>
                    <a:pt x="37" y="187"/>
                  </a:lnTo>
                  <a:lnTo>
                    <a:pt x="56" y="191"/>
                  </a:lnTo>
                  <a:lnTo>
                    <a:pt x="75" y="192"/>
                  </a:lnTo>
                  <a:lnTo>
                    <a:pt x="97" y="189"/>
                  </a:lnTo>
                  <a:lnTo>
                    <a:pt x="119" y="181"/>
                  </a:lnTo>
                  <a:lnTo>
                    <a:pt x="123" y="174"/>
                  </a:lnTo>
                  <a:lnTo>
                    <a:pt x="132" y="158"/>
                  </a:lnTo>
                  <a:lnTo>
                    <a:pt x="143" y="132"/>
                  </a:lnTo>
                  <a:lnTo>
                    <a:pt x="156" y="103"/>
                  </a:lnTo>
                  <a:lnTo>
                    <a:pt x="164" y="72"/>
                  </a:lnTo>
                  <a:lnTo>
                    <a:pt x="166" y="42"/>
                  </a:lnTo>
                  <a:lnTo>
                    <a:pt x="161" y="17"/>
                  </a:lnTo>
                  <a:lnTo>
                    <a:pt x="143" y="0"/>
                  </a:lnTo>
                  <a:close/>
                </a:path>
              </a:pathLst>
            </a:custGeom>
            <a:solidFill>
              <a:srgbClr val="C40000"/>
            </a:solidFill>
            <a:ln w="9525">
              <a:noFill/>
              <a:round/>
              <a:headEnd/>
              <a:tailEnd/>
            </a:ln>
          </p:spPr>
          <p:txBody>
            <a:bodyPr/>
            <a:lstStyle/>
            <a:p>
              <a:endParaRPr lang="en-US"/>
            </a:p>
          </p:txBody>
        </p:sp>
        <p:sp>
          <p:nvSpPr>
            <p:cNvPr id="6172" name="Freeform 54"/>
            <p:cNvSpPr>
              <a:spLocks/>
            </p:cNvSpPr>
            <p:nvPr/>
          </p:nvSpPr>
          <p:spPr bwMode="auto">
            <a:xfrm>
              <a:off x="850" y="2056"/>
              <a:ext cx="96" cy="70"/>
            </a:xfrm>
            <a:custGeom>
              <a:avLst/>
              <a:gdLst>
                <a:gd name="T0" fmla="*/ 2 w 192"/>
                <a:gd name="T1" fmla="*/ 1 h 138"/>
                <a:gd name="T2" fmla="*/ 2 w 192"/>
                <a:gd name="T3" fmla="*/ 1 h 138"/>
                <a:gd name="T4" fmla="*/ 2 w 192"/>
                <a:gd name="T5" fmla="*/ 1 h 138"/>
                <a:gd name="T6" fmla="*/ 2 w 192"/>
                <a:gd name="T7" fmla="*/ 1 h 138"/>
                <a:gd name="T8" fmla="*/ 2 w 192"/>
                <a:gd name="T9" fmla="*/ 1 h 138"/>
                <a:gd name="T10" fmla="*/ 3 w 192"/>
                <a:gd name="T11" fmla="*/ 1 h 138"/>
                <a:gd name="T12" fmla="*/ 3 w 192"/>
                <a:gd name="T13" fmla="*/ 1 h 138"/>
                <a:gd name="T14" fmla="*/ 3 w 192"/>
                <a:gd name="T15" fmla="*/ 1 h 138"/>
                <a:gd name="T16" fmla="*/ 3 w 192"/>
                <a:gd name="T17" fmla="*/ 0 h 138"/>
                <a:gd name="T18" fmla="*/ 3 w 192"/>
                <a:gd name="T19" fmla="*/ 1 h 138"/>
                <a:gd name="T20" fmla="*/ 3 w 192"/>
                <a:gd name="T21" fmla="*/ 1 h 138"/>
                <a:gd name="T22" fmla="*/ 3 w 192"/>
                <a:gd name="T23" fmla="*/ 2 h 138"/>
                <a:gd name="T24" fmla="*/ 3 w 192"/>
                <a:gd name="T25" fmla="*/ 2 h 138"/>
                <a:gd name="T26" fmla="*/ 0 w 192"/>
                <a:gd name="T27" fmla="*/ 3 h 138"/>
                <a:gd name="T28" fmla="*/ 2 w 192"/>
                <a:gd name="T29" fmla="*/ 1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138"/>
                <a:gd name="T47" fmla="*/ 192 w 192"/>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138">
                  <a:moveTo>
                    <a:pt x="69" y="10"/>
                  </a:moveTo>
                  <a:lnTo>
                    <a:pt x="73" y="11"/>
                  </a:lnTo>
                  <a:lnTo>
                    <a:pt x="84" y="14"/>
                  </a:lnTo>
                  <a:lnTo>
                    <a:pt x="99" y="16"/>
                  </a:lnTo>
                  <a:lnTo>
                    <a:pt x="118" y="18"/>
                  </a:lnTo>
                  <a:lnTo>
                    <a:pt x="138" y="18"/>
                  </a:lnTo>
                  <a:lnTo>
                    <a:pt x="159" y="16"/>
                  </a:lnTo>
                  <a:lnTo>
                    <a:pt x="178" y="10"/>
                  </a:lnTo>
                  <a:lnTo>
                    <a:pt x="192" y="0"/>
                  </a:lnTo>
                  <a:lnTo>
                    <a:pt x="192" y="18"/>
                  </a:lnTo>
                  <a:lnTo>
                    <a:pt x="190" y="59"/>
                  </a:lnTo>
                  <a:lnTo>
                    <a:pt x="184" y="98"/>
                  </a:lnTo>
                  <a:lnTo>
                    <a:pt x="173" y="114"/>
                  </a:lnTo>
                  <a:lnTo>
                    <a:pt x="0" y="138"/>
                  </a:lnTo>
                  <a:lnTo>
                    <a:pt x="69" y="10"/>
                  </a:lnTo>
                  <a:close/>
                </a:path>
              </a:pathLst>
            </a:custGeom>
            <a:solidFill>
              <a:srgbClr val="C40000"/>
            </a:solidFill>
            <a:ln w="9525">
              <a:noFill/>
              <a:round/>
              <a:headEnd/>
              <a:tailEnd/>
            </a:ln>
          </p:spPr>
          <p:txBody>
            <a:bodyPr/>
            <a:lstStyle/>
            <a:p>
              <a:endParaRPr lang="en-US"/>
            </a:p>
          </p:txBody>
        </p:sp>
        <p:sp>
          <p:nvSpPr>
            <p:cNvPr id="6173" name="Freeform 55"/>
            <p:cNvSpPr>
              <a:spLocks/>
            </p:cNvSpPr>
            <p:nvPr/>
          </p:nvSpPr>
          <p:spPr bwMode="auto">
            <a:xfrm>
              <a:off x="787" y="1971"/>
              <a:ext cx="49" cy="147"/>
            </a:xfrm>
            <a:custGeom>
              <a:avLst/>
              <a:gdLst>
                <a:gd name="T0" fmla="*/ 2 w 98"/>
                <a:gd name="T1" fmla="*/ 0 h 295"/>
                <a:gd name="T2" fmla="*/ 2 w 98"/>
                <a:gd name="T3" fmla="*/ 0 h 295"/>
                <a:gd name="T4" fmla="*/ 2 w 98"/>
                <a:gd name="T5" fmla="*/ 0 h 295"/>
                <a:gd name="T6" fmla="*/ 2 w 98"/>
                <a:gd name="T7" fmla="*/ 0 h 295"/>
                <a:gd name="T8" fmla="*/ 2 w 98"/>
                <a:gd name="T9" fmla="*/ 0 h 295"/>
                <a:gd name="T10" fmla="*/ 1 w 98"/>
                <a:gd name="T11" fmla="*/ 0 h 295"/>
                <a:gd name="T12" fmla="*/ 1 w 98"/>
                <a:gd name="T13" fmla="*/ 0 h 295"/>
                <a:gd name="T14" fmla="*/ 1 w 98"/>
                <a:gd name="T15" fmla="*/ 0 h 295"/>
                <a:gd name="T16" fmla="*/ 1 w 98"/>
                <a:gd name="T17" fmla="*/ 0 h 295"/>
                <a:gd name="T18" fmla="*/ 1 w 98"/>
                <a:gd name="T19" fmla="*/ 1 h 295"/>
                <a:gd name="T20" fmla="*/ 1 w 98"/>
                <a:gd name="T21" fmla="*/ 1 h 295"/>
                <a:gd name="T22" fmla="*/ 0 w 98"/>
                <a:gd name="T23" fmla="*/ 1 h 295"/>
                <a:gd name="T24" fmla="*/ 1 w 98"/>
                <a:gd name="T25" fmla="*/ 2 h 295"/>
                <a:gd name="T26" fmla="*/ 1 w 98"/>
                <a:gd name="T27" fmla="*/ 2 h 295"/>
                <a:gd name="T28" fmla="*/ 1 w 98"/>
                <a:gd name="T29" fmla="*/ 3 h 295"/>
                <a:gd name="T30" fmla="*/ 1 w 98"/>
                <a:gd name="T31" fmla="*/ 3 h 295"/>
                <a:gd name="T32" fmla="*/ 2 w 98"/>
                <a:gd name="T33" fmla="*/ 4 h 295"/>
                <a:gd name="T34" fmla="*/ 2 w 98"/>
                <a:gd name="T35" fmla="*/ 4 h 295"/>
                <a:gd name="T36" fmla="*/ 2 w 98"/>
                <a:gd name="T37" fmla="*/ 3 h 295"/>
                <a:gd name="T38" fmla="*/ 2 w 98"/>
                <a:gd name="T39" fmla="*/ 3 h 295"/>
                <a:gd name="T40" fmla="*/ 2 w 98"/>
                <a:gd name="T41" fmla="*/ 2 h 295"/>
                <a:gd name="T42" fmla="*/ 2 w 98"/>
                <a:gd name="T43" fmla="*/ 1 h 295"/>
                <a:gd name="T44" fmla="*/ 2 w 98"/>
                <a:gd name="T45" fmla="*/ 0 h 295"/>
                <a:gd name="T46" fmla="*/ 2 w 98"/>
                <a:gd name="T47" fmla="*/ 0 h 295"/>
                <a:gd name="T48" fmla="*/ 2 w 98"/>
                <a:gd name="T49" fmla="*/ 0 h 2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295"/>
                <a:gd name="T77" fmla="*/ 98 w 98"/>
                <a:gd name="T78" fmla="*/ 295 h 2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295">
                  <a:moveTo>
                    <a:pt x="98" y="0"/>
                  </a:moveTo>
                  <a:lnTo>
                    <a:pt x="95" y="1"/>
                  </a:lnTo>
                  <a:lnTo>
                    <a:pt x="89" y="4"/>
                  </a:lnTo>
                  <a:lnTo>
                    <a:pt x="79" y="7"/>
                  </a:lnTo>
                  <a:lnTo>
                    <a:pt x="68" y="13"/>
                  </a:lnTo>
                  <a:lnTo>
                    <a:pt x="55" y="21"/>
                  </a:lnTo>
                  <a:lnTo>
                    <a:pt x="42" y="31"/>
                  </a:lnTo>
                  <a:lnTo>
                    <a:pt x="28" y="44"/>
                  </a:lnTo>
                  <a:lnTo>
                    <a:pt x="17" y="59"/>
                  </a:lnTo>
                  <a:lnTo>
                    <a:pt x="8" y="77"/>
                  </a:lnTo>
                  <a:lnTo>
                    <a:pt x="2" y="98"/>
                  </a:lnTo>
                  <a:lnTo>
                    <a:pt x="0" y="122"/>
                  </a:lnTo>
                  <a:lnTo>
                    <a:pt x="2" y="150"/>
                  </a:lnTo>
                  <a:lnTo>
                    <a:pt x="10" y="180"/>
                  </a:lnTo>
                  <a:lnTo>
                    <a:pt x="25" y="214"/>
                  </a:lnTo>
                  <a:lnTo>
                    <a:pt x="47" y="252"/>
                  </a:lnTo>
                  <a:lnTo>
                    <a:pt x="78" y="295"/>
                  </a:lnTo>
                  <a:lnTo>
                    <a:pt x="77" y="284"/>
                  </a:lnTo>
                  <a:lnTo>
                    <a:pt x="74" y="251"/>
                  </a:lnTo>
                  <a:lnTo>
                    <a:pt x="71" y="205"/>
                  </a:lnTo>
                  <a:lnTo>
                    <a:pt x="69" y="153"/>
                  </a:lnTo>
                  <a:lnTo>
                    <a:pt x="70" y="100"/>
                  </a:lnTo>
                  <a:lnTo>
                    <a:pt x="73" y="52"/>
                  </a:lnTo>
                  <a:lnTo>
                    <a:pt x="83" y="17"/>
                  </a:lnTo>
                  <a:lnTo>
                    <a:pt x="98" y="0"/>
                  </a:lnTo>
                  <a:close/>
                </a:path>
              </a:pathLst>
            </a:custGeom>
            <a:solidFill>
              <a:srgbClr val="C40000"/>
            </a:solidFill>
            <a:ln w="9525">
              <a:noFill/>
              <a:round/>
              <a:headEnd/>
              <a:tailEnd/>
            </a:ln>
          </p:spPr>
          <p:txBody>
            <a:bodyPr/>
            <a:lstStyle/>
            <a:p>
              <a:endParaRPr lang="en-US"/>
            </a:p>
          </p:txBody>
        </p:sp>
        <p:sp>
          <p:nvSpPr>
            <p:cNvPr id="6174" name="Freeform 56"/>
            <p:cNvSpPr>
              <a:spLocks/>
            </p:cNvSpPr>
            <p:nvPr/>
          </p:nvSpPr>
          <p:spPr bwMode="auto">
            <a:xfrm>
              <a:off x="1742" y="1907"/>
              <a:ext cx="28" cy="161"/>
            </a:xfrm>
            <a:custGeom>
              <a:avLst/>
              <a:gdLst>
                <a:gd name="T0" fmla="*/ 0 w 58"/>
                <a:gd name="T1" fmla="*/ 0 h 324"/>
                <a:gd name="T2" fmla="*/ 0 w 58"/>
                <a:gd name="T3" fmla="*/ 0 h 324"/>
                <a:gd name="T4" fmla="*/ 0 w 58"/>
                <a:gd name="T5" fmla="*/ 0 h 324"/>
                <a:gd name="T6" fmla="*/ 0 w 58"/>
                <a:gd name="T7" fmla="*/ 1 h 324"/>
                <a:gd name="T8" fmla="*/ 0 w 58"/>
                <a:gd name="T9" fmla="*/ 1 h 324"/>
                <a:gd name="T10" fmla="*/ 0 w 58"/>
                <a:gd name="T11" fmla="*/ 2 h 324"/>
                <a:gd name="T12" fmla="*/ 0 w 58"/>
                <a:gd name="T13" fmla="*/ 3 h 324"/>
                <a:gd name="T14" fmla="*/ 0 w 58"/>
                <a:gd name="T15" fmla="*/ 4 h 324"/>
                <a:gd name="T16" fmla="*/ 0 w 58"/>
                <a:gd name="T17" fmla="*/ 5 h 324"/>
                <a:gd name="T18" fmla="*/ 0 w 58"/>
                <a:gd name="T19" fmla="*/ 4 h 324"/>
                <a:gd name="T20" fmla="*/ 0 w 58"/>
                <a:gd name="T21" fmla="*/ 4 h 324"/>
                <a:gd name="T22" fmla="*/ 0 w 58"/>
                <a:gd name="T23" fmla="*/ 4 h 324"/>
                <a:gd name="T24" fmla="*/ 0 w 58"/>
                <a:gd name="T25" fmla="*/ 3 h 324"/>
                <a:gd name="T26" fmla="*/ 0 w 58"/>
                <a:gd name="T27" fmla="*/ 3 h 324"/>
                <a:gd name="T28" fmla="*/ 0 w 58"/>
                <a:gd name="T29" fmla="*/ 2 h 324"/>
                <a:gd name="T30" fmla="*/ 0 w 58"/>
                <a:gd name="T31" fmla="*/ 1 h 324"/>
                <a:gd name="T32" fmla="*/ 0 w 58"/>
                <a:gd name="T33" fmla="*/ 0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24"/>
                <a:gd name="T53" fmla="*/ 58 w 58"/>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24">
                  <a:moveTo>
                    <a:pt x="11" y="0"/>
                  </a:moveTo>
                  <a:lnTo>
                    <a:pt x="15" y="8"/>
                  </a:lnTo>
                  <a:lnTo>
                    <a:pt x="27" y="30"/>
                  </a:lnTo>
                  <a:lnTo>
                    <a:pt x="39" y="64"/>
                  </a:lnTo>
                  <a:lnTo>
                    <a:pt x="52" y="106"/>
                  </a:lnTo>
                  <a:lnTo>
                    <a:pt x="58" y="157"/>
                  </a:lnTo>
                  <a:lnTo>
                    <a:pt x="54" y="211"/>
                  </a:lnTo>
                  <a:lnTo>
                    <a:pt x="36" y="267"/>
                  </a:lnTo>
                  <a:lnTo>
                    <a:pt x="0" y="324"/>
                  </a:lnTo>
                  <a:lnTo>
                    <a:pt x="3" y="319"/>
                  </a:lnTo>
                  <a:lnTo>
                    <a:pt x="8" y="304"/>
                  </a:lnTo>
                  <a:lnTo>
                    <a:pt x="15" y="279"/>
                  </a:lnTo>
                  <a:lnTo>
                    <a:pt x="22" y="243"/>
                  </a:lnTo>
                  <a:lnTo>
                    <a:pt x="27" y="198"/>
                  </a:lnTo>
                  <a:lnTo>
                    <a:pt x="28" y="142"/>
                  </a:lnTo>
                  <a:lnTo>
                    <a:pt x="23" y="76"/>
                  </a:lnTo>
                  <a:lnTo>
                    <a:pt x="11" y="0"/>
                  </a:lnTo>
                  <a:close/>
                </a:path>
              </a:pathLst>
            </a:custGeom>
            <a:solidFill>
              <a:srgbClr val="000000"/>
            </a:solidFill>
            <a:ln w="9525">
              <a:noFill/>
              <a:round/>
              <a:headEnd/>
              <a:tailEnd/>
            </a:ln>
          </p:spPr>
          <p:txBody>
            <a:bodyPr/>
            <a:lstStyle/>
            <a:p>
              <a:endParaRPr lang="en-US"/>
            </a:p>
          </p:txBody>
        </p:sp>
        <p:sp>
          <p:nvSpPr>
            <p:cNvPr id="6175" name="Freeform 57"/>
            <p:cNvSpPr>
              <a:spLocks/>
            </p:cNvSpPr>
            <p:nvPr/>
          </p:nvSpPr>
          <p:spPr bwMode="auto">
            <a:xfrm>
              <a:off x="1907" y="1975"/>
              <a:ext cx="14" cy="31"/>
            </a:xfrm>
            <a:custGeom>
              <a:avLst/>
              <a:gdLst>
                <a:gd name="T0" fmla="*/ 0 w 29"/>
                <a:gd name="T1" fmla="*/ 0 h 63"/>
                <a:gd name="T2" fmla="*/ 0 w 29"/>
                <a:gd name="T3" fmla="*/ 0 h 63"/>
                <a:gd name="T4" fmla="*/ 0 w 29"/>
                <a:gd name="T5" fmla="*/ 0 h 63"/>
                <a:gd name="T6" fmla="*/ 0 w 29"/>
                <a:gd name="T7" fmla="*/ 0 h 63"/>
                <a:gd name="T8" fmla="*/ 0 w 29"/>
                <a:gd name="T9" fmla="*/ 0 h 63"/>
                <a:gd name="T10" fmla="*/ 0 w 29"/>
                <a:gd name="T11" fmla="*/ 0 h 63"/>
                <a:gd name="T12" fmla="*/ 0 w 29"/>
                <a:gd name="T13" fmla="*/ 0 h 63"/>
                <a:gd name="T14" fmla="*/ 0 w 29"/>
                <a:gd name="T15" fmla="*/ 0 h 63"/>
                <a:gd name="T16" fmla="*/ 0 w 29"/>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63"/>
                <a:gd name="T29" fmla="*/ 29 w 29"/>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63">
                  <a:moveTo>
                    <a:pt x="29" y="0"/>
                  </a:moveTo>
                  <a:lnTo>
                    <a:pt x="29" y="10"/>
                  </a:lnTo>
                  <a:lnTo>
                    <a:pt x="26" y="34"/>
                  </a:lnTo>
                  <a:lnTo>
                    <a:pt x="18" y="57"/>
                  </a:lnTo>
                  <a:lnTo>
                    <a:pt x="0" y="63"/>
                  </a:lnTo>
                  <a:lnTo>
                    <a:pt x="1" y="53"/>
                  </a:lnTo>
                  <a:lnTo>
                    <a:pt x="7" y="31"/>
                  </a:lnTo>
                  <a:lnTo>
                    <a:pt x="16" y="9"/>
                  </a:lnTo>
                  <a:lnTo>
                    <a:pt x="29" y="0"/>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038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I really like that verse because…</a:t>
            </a:r>
          </a:p>
          <a:p>
            <a:pPr eaLnBrk="1" fontAlgn="auto" hangingPunct="1">
              <a:spcAft>
                <a:spcPts val="0"/>
              </a:spcAft>
              <a:buFont typeface="Arial" pitchFamily="34" charset="0"/>
              <a:buChar char="•"/>
              <a:defRPr/>
            </a:pPr>
            <a:r>
              <a:rPr lang="en-US" dirty="0" smtClean="0"/>
              <a:t>I think I just had an epiphany…</a:t>
            </a:r>
          </a:p>
          <a:p>
            <a:pPr eaLnBrk="1" fontAlgn="auto" hangingPunct="1">
              <a:spcAft>
                <a:spcPts val="0"/>
              </a:spcAft>
              <a:buFont typeface="Arial" pitchFamily="34" charset="0"/>
              <a:buChar char="•"/>
              <a:defRPr/>
            </a:pPr>
            <a:r>
              <a:rPr lang="en-US" dirty="0" smtClean="0"/>
              <a:t>Stop.  I know a great cross reference for that verse…</a:t>
            </a:r>
          </a:p>
          <a:p>
            <a:pPr eaLnBrk="1" fontAlgn="auto" hangingPunct="1">
              <a:spcAft>
                <a:spcPts val="0"/>
              </a:spcAft>
              <a:buFont typeface="Arial" pitchFamily="34" charset="0"/>
              <a:buChar char="•"/>
              <a:defRPr/>
            </a:pPr>
            <a:r>
              <a:rPr lang="en-US" dirty="0" smtClean="0"/>
              <a:t>I have experienced that and want to testify that it is true.</a:t>
            </a:r>
          </a:p>
          <a:p>
            <a:pPr eaLnBrk="1" fontAlgn="auto" hangingPunct="1">
              <a:spcAft>
                <a:spcPts val="0"/>
              </a:spcAft>
              <a:buFont typeface="Arial" pitchFamily="34" charset="0"/>
              <a:buChar char="•"/>
              <a:defRPr/>
            </a:pPr>
            <a:r>
              <a:rPr lang="en-US" dirty="0" smtClean="0"/>
              <a:t>Look, look, I found a principle…</a:t>
            </a:r>
          </a:p>
          <a:p>
            <a:pPr eaLnBrk="1" fontAlgn="auto" hangingPunct="1">
              <a:spcAft>
                <a:spcPts val="0"/>
              </a:spcAft>
              <a:buFont typeface="Arial" pitchFamily="34" charset="0"/>
              <a:buChar char="•"/>
              <a:defRPr/>
            </a:pPr>
            <a:r>
              <a:rPr lang="en-US" dirty="0" smtClean="0"/>
              <a:t>Stop!  I know a great Scripture Mastery verse that goes with that…</a:t>
            </a:r>
          </a:p>
          <a:p>
            <a:pPr eaLnBrk="1" fontAlgn="auto" hangingPunct="1">
              <a:spcAft>
                <a:spcPts val="0"/>
              </a:spcAft>
              <a:buFont typeface="Arial" pitchFamily="34" charset="0"/>
              <a:buChar char="•"/>
              <a:defRPr/>
            </a:pPr>
            <a:r>
              <a:rPr lang="en-US" dirty="0" smtClean="0"/>
              <a:t>Hey, there is a General Conference talk about that…</a:t>
            </a:r>
          </a:p>
          <a:p>
            <a:pPr eaLnBrk="1" fontAlgn="auto" hangingPunct="1">
              <a:spcAft>
                <a:spcPts val="0"/>
              </a:spcAft>
              <a:buFont typeface="Arial" pitchFamily="34" charset="0"/>
              <a:buChar char="•"/>
              <a:defRPr/>
            </a:pPr>
            <a:r>
              <a:rPr lang="en-US" dirty="0" smtClean="0"/>
              <a:t>Oh, this reminds me of…</a:t>
            </a:r>
          </a:p>
          <a:p>
            <a:pPr eaLnBrk="1" fontAlgn="auto" hangingPunct="1">
              <a:spcAft>
                <a:spcPts val="0"/>
              </a:spcAft>
              <a:buFont typeface="Arial" pitchFamily="34" charset="0"/>
              <a:buChar char="•"/>
              <a:defRPr/>
            </a:pPr>
            <a:r>
              <a:rPr lang="en-US" dirty="0" smtClean="0"/>
              <a:t>I want to learn more about what is says in that scripture… </a:t>
            </a:r>
          </a:p>
          <a:p>
            <a:pPr eaLnBrk="1" fontAlgn="auto" hangingPunct="1">
              <a:spcAft>
                <a:spcPts val="0"/>
              </a:spcAft>
              <a:buFont typeface="Arial" pitchFamily="34" charset="0"/>
              <a:buChar char="•"/>
              <a:defRPr/>
            </a:pPr>
            <a:r>
              <a:rPr lang="en-US" dirty="0" smtClean="0"/>
              <a:t>OK, I have a question about that…</a:t>
            </a:r>
          </a:p>
          <a:p>
            <a:pPr eaLnBrk="1" fontAlgn="auto" hangingPunct="1">
              <a:spcAft>
                <a:spcPts val="0"/>
              </a:spcAft>
              <a:buFont typeface="Arial" pitchFamily="34" charset="0"/>
              <a:buChar char="•"/>
              <a:defRPr/>
            </a:pPr>
            <a:r>
              <a:rPr lang="en-US" dirty="0" smtClean="0"/>
              <a:t>That makes me feel good because…</a:t>
            </a:r>
          </a:p>
          <a:p>
            <a:pPr eaLnBrk="1" fontAlgn="auto" hangingPunct="1">
              <a:spcAft>
                <a:spcPts val="0"/>
              </a:spcAft>
              <a:buFont typeface="Arial" pitchFamily="34" charset="0"/>
              <a:buChar char="•"/>
              <a:defRPr/>
            </a:pPr>
            <a:r>
              <a:rPr lang="en-US" dirty="0" smtClean="0"/>
              <a:t>That reminds me of when…</a:t>
            </a:r>
          </a:p>
        </p:txBody>
      </p:sp>
      <p:pic>
        <p:nvPicPr>
          <p:cNvPr id="2051" name="Picture 4"/>
          <p:cNvPicPr>
            <a:picLocks noChangeAspect="1" noChangeArrowheads="1"/>
          </p:cNvPicPr>
          <p:nvPr/>
        </p:nvPicPr>
        <p:blipFill>
          <a:blip r:embed="rId3" cstate="print"/>
          <a:srcRect/>
          <a:stretch>
            <a:fillRect/>
          </a:stretch>
        </p:blipFill>
        <p:spPr bwMode="auto">
          <a:xfrm>
            <a:off x="6850063" y="114300"/>
            <a:ext cx="1785937" cy="1274763"/>
          </a:xfrm>
          <a:prstGeom prst="rect">
            <a:avLst/>
          </a:prstGeom>
          <a:noFill/>
          <a:ln w="9525">
            <a:noFill/>
            <a:miter lim="800000"/>
            <a:headEnd/>
            <a:tailEnd/>
          </a:ln>
        </p:spPr>
      </p:pic>
      <p:pic>
        <p:nvPicPr>
          <p:cNvPr id="2052" name="Picture 5"/>
          <p:cNvPicPr>
            <a:picLocks noChangeAspect="1" noChangeArrowheads="1"/>
          </p:cNvPicPr>
          <p:nvPr/>
        </p:nvPicPr>
        <p:blipFill>
          <a:blip r:embed="rId4" cstate="print"/>
          <a:srcRect/>
          <a:stretch>
            <a:fillRect/>
          </a:stretch>
        </p:blipFill>
        <p:spPr bwMode="auto">
          <a:xfrm>
            <a:off x="609600" y="114300"/>
            <a:ext cx="1603375" cy="1282700"/>
          </a:xfrm>
          <a:prstGeom prst="rect">
            <a:avLst/>
          </a:prstGeom>
          <a:noFill/>
          <a:ln w="9525">
            <a:noFill/>
            <a:miter lim="800000"/>
            <a:headEnd/>
            <a:tailEnd/>
          </a:ln>
        </p:spPr>
      </p:pic>
      <p:sp>
        <p:nvSpPr>
          <p:cNvPr id="9" name="Rectangle 8"/>
          <p:cNvSpPr/>
          <p:nvPr/>
        </p:nvSpPr>
        <p:spPr>
          <a:xfrm>
            <a:off x="2146300" y="266700"/>
            <a:ext cx="47752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Power Phrases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3962400"/>
            <a:ext cx="971550" cy="304800"/>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fontAlgn="auto">
              <a:spcBef>
                <a:spcPts val="0"/>
              </a:spcBef>
              <a:spcAft>
                <a:spcPts val="0"/>
              </a:spcAft>
              <a:defRPr/>
            </a:pPr>
            <a:endParaRPr lang="en-US" sz="4000"/>
          </a:p>
        </p:txBody>
      </p:sp>
      <p:sp>
        <p:nvSpPr>
          <p:cNvPr id="4" name="Line 11"/>
          <p:cNvSpPr>
            <a:spLocks noChangeShapeType="1"/>
          </p:cNvSpPr>
          <p:nvPr/>
        </p:nvSpPr>
        <p:spPr bwMode="auto">
          <a:xfrm flipV="1">
            <a:off x="3200400" y="4530725"/>
            <a:ext cx="579438" cy="0"/>
          </a:xfrm>
          <a:prstGeom prst="line">
            <a:avLst/>
          </a:prstGeom>
          <a:noFill/>
          <a:ln w="22225">
            <a:solidFill>
              <a:srgbClr val="FF0000"/>
            </a:solidFill>
            <a:round/>
            <a:headEnd/>
            <a:tailEnd/>
          </a:ln>
        </p:spPr>
        <p:txBody>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fontAlgn="auto">
              <a:spcBef>
                <a:spcPts val="0"/>
              </a:spcBef>
              <a:spcAft>
                <a:spcPts val="0"/>
              </a:spcAft>
              <a:defRPr/>
            </a:pPr>
            <a:endParaRPr lang="en-US" sz="2800" dirty="0">
              <a:latin typeface="+mj-lt"/>
            </a:endParaRPr>
          </a:p>
        </p:txBody>
      </p:sp>
      <p:sp>
        <p:nvSpPr>
          <p:cNvPr id="5" name="Line 11"/>
          <p:cNvSpPr>
            <a:spLocks noChangeShapeType="1"/>
          </p:cNvSpPr>
          <p:nvPr/>
        </p:nvSpPr>
        <p:spPr bwMode="auto">
          <a:xfrm flipV="1">
            <a:off x="3233738" y="4846638"/>
            <a:ext cx="915987" cy="0"/>
          </a:xfrm>
          <a:prstGeom prst="line">
            <a:avLst/>
          </a:prstGeom>
          <a:noFill/>
          <a:ln w="22225">
            <a:solidFill>
              <a:srgbClr val="FF0000"/>
            </a:solidFill>
            <a:round/>
            <a:headEnd/>
            <a:tailEnd/>
          </a:ln>
        </p:spPr>
        <p:txBody>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fontAlgn="auto">
              <a:spcBef>
                <a:spcPts val="0"/>
              </a:spcBef>
              <a:spcAft>
                <a:spcPts val="0"/>
              </a:spcAft>
              <a:defRPr/>
            </a:pPr>
            <a:endParaRPr lang="en-US" sz="2800" dirty="0">
              <a:latin typeface="+mj-lt"/>
            </a:endParaRPr>
          </a:p>
        </p:txBody>
      </p:sp>
      <p:sp>
        <p:nvSpPr>
          <p:cNvPr id="6" name="Rectangle 5"/>
          <p:cNvSpPr/>
          <p:nvPr/>
        </p:nvSpPr>
        <p:spPr>
          <a:xfrm>
            <a:off x="4164013" y="4281488"/>
            <a:ext cx="1031875" cy="31750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fontAlgn="auto">
              <a:spcBef>
                <a:spcPts val="0"/>
              </a:spcBef>
              <a:spcAft>
                <a:spcPts val="0"/>
              </a:spcAft>
              <a:defRPr/>
            </a:pPr>
            <a:endParaRPr lang="en-US" sz="4000"/>
          </a:p>
        </p:txBody>
      </p:sp>
      <p:sp>
        <p:nvSpPr>
          <p:cNvPr id="7" name="Line 11"/>
          <p:cNvSpPr>
            <a:spLocks noChangeShapeType="1"/>
          </p:cNvSpPr>
          <p:nvPr/>
        </p:nvSpPr>
        <p:spPr bwMode="auto">
          <a:xfrm flipH="1" flipV="1">
            <a:off x="3379788" y="4530725"/>
            <a:ext cx="166687" cy="336550"/>
          </a:xfrm>
          <a:prstGeom prst="line">
            <a:avLst/>
          </a:prstGeom>
          <a:noFill/>
          <a:ln w="22225">
            <a:solidFill>
              <a:srgbClr val="FF0000"/>
            </a:solidFill>
            <a:round/>
            <a:headEnd/>
            <a:tailEnd/>
          </a:ln>
        </p:spPr>
        <p:txBody>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fontAlgn="auto">
              <a:spcBef>
                <a:spcPts val="0"/>
              </a:spcBef>
              <a:spcAft>
                <a:spcPts val="0"/>
              </a:spcAft>
              <a:defRPr/>
            </a:pPr>
            <a:endParaRPr lang="en-US" sz="2800" dirty="0">
              <a:latin typeface="+mj-lt"/>
            </a:endParaRPr>
          </a:p>
        </p:txBody>
      </p:sp>
      <p:sp>
        <p:nvSpPr>
          <p:cNvPr id="8" name="TextBox 7"/>
          <p:cNvSpPr txBox="1">
            <a:spLocks noChangeArrowheads="1"/>
          </p:cNvSpPr>
          <p:nvPr/>
        </p:nvSpPr>
        <p:spPr>
          <a:xfrm>
            <a:off x="838200" y="0"/>
            <a:ext cx="7480300" cy="1209675"/>
          </a:xfrm>
          <a:prstGeom prst="rect">
            <a:avLst/>
          </a:prstGeom>
        </p:spPr>
        <p:txBody>
          <a:bodyP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lgn="ctr" fontAlgn="auto">
              <a:spcAft>
                <a:spcPts val="0"/>
              </a:spcAft>
              <a:defRPr/>
            </a:pPr>
            <a:r>
              <a:rPr lang="en-US" sz="4000" b="1" dirty="0" smtClean="0">
                <a:latin typeface="+mj-lt"/>
                <a:ea typeface="+mj-ea"/>
                <a:cs typeface="+mj-cs"/>
              </a:rPr>
              <a:t>When You </a:t>
            </a:r>
            <a:r>
              <a:rPr lang="en-US" sz="4000" b="1" u="sng" dirty="0" smtClean="0">
                <a:latin typeface="+mj-lt"/>
                <a:ea typeface="+mj-ea"/>
                <a:cs typeface="+mj-cs"/>
              </a:rPr>
              <a:t>Study</a:t>
            </a:r>
            <a:r>
              <a:rPr lang="en-US" sz="4000" b="1" dirty="0" smtClean="0">
                <a:latin typeface="+mj-lt"/>
                <a:ea typeface="+mj-ea"/>
                <a:cs typeface="+mj-cs"/>
              </a:rPr>
              <a:t> Your Scriptures Look For 4 Colors</a:t>
            </a:r>
            <a:endParaRPr lang="en-US" sz="4000" b="1" dirty="0">
              <a:latin typeface="+mj-lt"/>
              <a:ea typeface="+mj-ea"/>
              <a:cs typeface="+mj-cs"/>
            </a:endParaRPr>
          </a:p>
        </p:txBody>
      </p:sp>
      <p:sp>
        <p:nvSpPr>
          <p:cNvPr id="7176" name="WordArt 3"/>
          <p:cNvSpPr>
            <a:spLocks noChangeArrowheads="1" noChangeShapeType="1" noTextEdit="1"/>
          </p:cNvSpPr>
          <p:nvPr/>
        </p:nvSpPr>
        <p:spPr bwMode="auto">
          <a:xfrm>
            <a:off x="457200" y="1524000"/>
            <a:ext cx="2106613" cy="863600"/>
          </a:xfrm>
          <a:prstGeom prst="rect">
            <a:avLst/>
          </a:prstGeom>
        </p:spPr>
        <p:txBody>
          <a:bodyPr wrap="none" fromWordArt="1">
            <a:prstTxWarp prst="textPlain">
              <a:avLst>
                <a:gd name="adj" fmla="val 50000"/>
              </a:avLst>
            </a:prstTxWarp>
          </a:bodyPr>
          <a:lstStyle/>
          <a:p>
            <a:pPr algn="ctr"/>
            <a:r>
              <a:rPr lang="en-US" sz="6600" b="1" kern="10">
                <a:ln w="19050">
                  <a:solidFill>
                    <a:schemeClr val="tx1"/>
                  </a:solidFill>
                  <a:round/>
                  <a:headEnd/>
                  <a:tailEnd/>
                </a:ln>
                <a:solidFill>
                  <a:srgbClr val="000000"/>
                </a:solidFill>
                <a:effectLst>
                  <a:outerShdw dist="45791" dir="2021404" algn="ctr" rotWithShape="0">
                    <a:srgbClr val="9999FF"/>
                  </a:outerShdw>
                </a:effectLst>
                <a:latin typeface="Arial Black"/>
              </a:rPr>
              <a:t>Black</a:t>
            </a:r>
          </a:p>
        </p:txBody>
      </p:sp>
      <p:sp>
        <p:nvSpPr>
          <p:cNvPr id="7177" name="WordArt 4"/>
          <p:cNvSpPr>
            <a:spLocks noChangeArrowheads="1" noChangeShapeType="1" noTextEdit="1"/>
          </p:cNvSpPr>
          <p:nvPr/>
        </p:nvSpPr>
        <p:spPr bwMode="auto">
          <a:xfrm>
            <a:off x="407988" y="2717800"/>
            <a:ext cx="2106612" cy="863600"/>
          </a:xfrm>
          <a:prstGeom prst="rect">
            <a:avLst/>
          </a:prstGeom>
        </p:spPr>
        <p:txBody>
          <a:bodyPr wrap="none" fromWordArt="1">
            <a:prstTxWarp prst="textPlain">
              <a:avLst>
                <a:gd name="adj" fmla="val 50000"/>
              </a:avLst>
            </a:prstTxWarp>
          </a:bodyPr>
          <a:lstStyle/>
          <a:p>
            <a:pPr algn="ctr"/>
            <a:r>
              <a:rPr lang="en-US" sz="6600" b="1" kern="10">
                <a:ln w="19050">
                  <a:solidFill>
                    <a:schemeClr val="tx1"/>
                  </a:solidFill>
                  <a:round/>
                  <a:headEnd/>
                  <a:tailEnd/>
                </a:ln>
                <a:solidFill>
                  <a:schemeClr val="bg1"/>
                </a:solidFill>
                <a:effectLst>
                  <a:outerShdw dist="45791" dir="2021404" algn="ctr" rotWithShape="0">
                    <a:srgbClr val="9999FF"/>
                  </a:outerShdw>
                </a:effectLst>
                <a:latin typeface="Arial Black"/>
              </a:rPr>
              <a:t>White</a:t>
            </a:r>
          </a:p>
        </p:txBody>
      </p:sp>
      <p:sp>
        <p:nvSpPr>
          <p:cNvPr id="7178" name="WordArt 5"/>
          <p:cNvSpPr>
            <a:spLocks noChangeArrowheads="1" noChangeShapeType="1" noTextEdit="1"/>
          </p:cNvSpPr>
          <p:nvPr/>
        </p:nvSpPr>
        <p:spPr bwMode="auto">
          <a:xfrm>
            <a:off x="407988" y="3937000"/>
            <a:ext cx="2106612" cy="863600"/>
          </a:xfrm>
          <a:prstGeom prst="rect">
            <a:avLst/>
          </a:prstGeom>
        </p:spPr>
        <p:txBody>
          <a:bodyPr wrap="none" fromWordArt="1">
            <a:prstTxWarp prst="textPlain">
              <a:avLst>
                <a:gd name="adj" fmla="val 50000"/>
              </a:avLst>
            </a:prstTxWarp>
          </a:bodyPr>
          <a:lstStyle/>
          <a:p>
            <a:pPr algn="ctr"/>
            <a:r>
              <a:rPr lang="en-US" sz="6600" b="1" kern="10">
                <a:ln w="19050">
                  <a:solidFill>
                    <a:schemeClr val="tx1"/>
                  </a:solidFill>
                  <a:round/>
                  <a:headEnd/>
                  <a:tailEnd/>
                </a:ln>
                <a:solidFill>
                  <a:srgbClr val="FF0000"/>
                </a:solidFill>
                <a:effectLst>
                  <a:outerShdw dist="45791" dir="2021404" algn="ctr" rotWithShape="0">
                    <a:srgbClr val="9999FF"/>
                  </a:outerShdw>
                </a:effectLst>
                <a:latin typeface="Arial Black"/>
              </a:rPr>
              <a:t>Red</a:t>
            </a:r>
          </a:p>
        </p:txBody>
      </p:sp>
      <p:sp>
        <p:nvSpPr>
          <p:cNvPr id="7179" name="WordArt 6"/>
          <p:cNvSpPr>
            <a:spLocks noChangeArrowheads="1" noChangeShapeType="1" noTextEdit="1"/>
          </p:cNvSpPr>
          <p:nvPr/>
        </p:nvSpPr>
        <p:spPr bwMode="auto">
          <a:xfrm>
            <a:off x="381000" y="5156200"/>
            <a:ext cx="2106613" cy="863600"/>
          </a:xfrm>
          <a:prstGeom prst="rect">
            <a:avLst/>
          </a:prstGeom>
        </p:spPr>
        <p:txBody>
          <a:bodyPr wrap="none" fromWordArt="1">
            <a:prstTxWarp prst="textPlain">
              <a:avLst>
                <a:gd name="adj" fmla="val 50000"/>
              </a:avLst>
            </a:prstTxWarp>
          </a:bodyPr>
          <a:lstStyle/>
          <a:p>
            <a:pPr algn="ctr"/>
            <a:r>
              <a:rPr lang="en-US" sz="6600" b="1" kern="10">
                <a:ln w="19050">
                  <a:solidFill>
                    <a:schemeClr val="tx1"/>
                  </a:solidFill>
                  <a:round/>
                  <a:headEnd/>
                  <a:tailEnd/>
                </a:ln>
                <a:solidFill>
                  <a:srgbClr val="008000"/>
                </a:solidFill>
                <a:effectLst>
                  <a:outerShdw dist="45791" dir="2021404" algn="ctr" rotWithShape="0">
                    <a:srgbClr val="9999FF"/>
                  </a:outerShdw>
                </a:effectLst>
                <a:latin typeface="Arial Black"/>
              </a:rPr>
              <a:t>Green</a:t>
            </a:r>
          </a:p>
        </p:txBody>
      </p:sp>
      <p:sp>
        <p:nvSpPr>
          <p:cNvPr id="13" name="Text Box 6"/>
          <p:cNvSpPr txBox="1">
            <a:spLocks noChangeArrowheads="1"/>
          </p:cNvSpPr>
          <p:nvPr/>
        </p:nvSpPr>
        <p:spPr bwMode="auto">
          <a:xfrm>
            <a:off x="3124200" y="1371600"/>
            <a:ext cx="5473700" cy="1217613"/>
          </a:xfrm>
          <a:prstGeom prst="rect">
            <a:avLst/>
          </a:prstGeom>
          <a:noFill/>
          <a:ln w="9525">
            <a:noFill/>
            <a:miter lim="800000"/>
            <a:headEnd/>
            <a:tailEnd/>
          </a:ln>
        </p:spPr>
        <p:txBody>
          <a:bodyPr anchor="ct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defRPr/>
            </a:pPr>
            <a:r>
              <a:rPr lang="en-US" sz="2000" dirty="0" smtClean="0">
                <a:latin typeface="+mj-lt"/>
              </a:rPr>
              <a:t>The literal meaning.  Be able to summarize </a:t>
            </a:r>
            <a:r>
              <a:rPr lang="en-US" sz="2000" b="1" i="1" dirty="0" smtClean="0">
                <a:latin typeface="+mj-lt"/>
              </a:rPr>
              <a:t>WHAT</a:t>
            </a:r>
            <a:r>
              <a:rPr lang="en-US" sz="2000" dirty="0" smtClean="0">
                <a:latin typeface="+mj-lt"/>
              </a:rPr>
              <a:t> you read or put it into your own words.  </a:t>
            </a:r>
          </a:p>
        </p:txBody>
      </p:sp>
      <p:sp>
        <p:nvSpPr>
          <p:cNvPr id="14" name="Text Box 7"/>
          <p:cNvSpPr txBox="1">
            <a:spLocks noChangeArrowheads="1"/>
          </p:cNvSpPr>
          <p:nvPr/>
        </p:nvSpPr>
        <p:spPr bwMode="auto">
          <a:xfrm>
            <a:off x="3136900" y="2590800"/>
            <a:ext cx="5473700" cy="1209675"/>
          </a:xfrm>
          <a:prstGeom prst="rect">
            <a:avLst/>
          </a:prstGeom>
          <a:noFill/>
          <a:ln w="9525">
            <a:noFill/>
            <a:miter lim="800000"/>
            <a:headEnd/>
            <a:tailEnd/>
          </a:ln>
        </p:spPr>
        <p:txBody>
          <a:bodyPr anchor="ct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defRPr/>
            </a:pPr>
            <a:r>
              <a:rPr lang="en-US" sz="2000" dirty="0" smtClean="0">
                <a:latin typeface="+mj-lt"/>
              </a:rPr>
              <a:t>Read between the lines.  Analyze.  Ask yourself questions about the verse like </a:t>
            </a:r>
            <a:r>
              <a:rPr lang="en-US" sz="2000" b="1" i="1" dirty="0" smtClean="0">
                <a:latin typeface="+mj-lt"/>
              </a:rPr>
              <a:t>“WHY?” </a:t>
            </a:r>
            <a:r>
              <a:rPr lang="en-US" sz="2000" dirty="0" smtClean="0">
                <a:latin typeface="+mj-lt"/>
              </a:rPr>
              <a:t>or </a:t>
            </a:r>
            <a:r>
              <a:rPr lang="en-US" sz="2000" b="1" i="1" dirty="0" smtClean="0">
                <a:latin typeface="+mj-lt"/>
              </a:rPr>
              <a:t>“HOW?”</a:t>
            </a:r>
          </a:p>
        </p:txBody>
      </p:sp>
      <p:sp>
        <p:nvSpPr>
          <p:cNvPr id="15" name="Text Box 8"/>
          <p:cNvSpPr txBox="1">
            <a:spLocks noChangeArrowheads="1"/>
          </p:cNvSpPr>
          <p:nvPr/>
        </p:nvSpPr>
        <p:spPr bwMode="auto">
          <a:xfrm>
            <a:off x="3135313" y="5029200"/>
            <a:ext cx="5475287" cy="1347788"/>
          </a:xfrm>
          <a:prstGeom prst="rect">
            <a:avLst/>
          </a:prstGeom>
          <a:noFill/>
          <a:ln w="9525">
            <a:noFill/>
            <a:miter lim="800000"/>
            <a:headEnd/>
            <a:tailEnd/>
          </a:ln>
        </p:spPr>
        <p:txBody>
          <a:bodyPr anchor="ct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defRPr/>
            </a:pPr>
            <a:r>
              <a:rPr lang="en-US" sz="2000" dirty="0" smtClean="0">
                <a:latin typeface="+mj-lt"/>
              </a:rPr>
              <a:t>Write in your margin what you learned or what you should </a:t>
            </a:r>
            <a:r>
              <a:rPr lang="en-US" sz="2800" b="1" i="1" dirty="0" smtClean="0">
                <a:solidFill>
                  <a:srgbClr val="008000"/>
                </a:solidFill>
                <a:latin typeface="+mj-lt"/>
              </a:rPr>
              <a:t>GO</a:t>
            </a:r>
            <a:r>
              <a:rPr lang="en-US" sz="2800" b="1" dirty="0" smtClean="0">
                <a:latin typeface="+mj-lt"/>
              </a:rPr>
              <a:t> </a:t>
            </a:r>
            <a:r>
              <a:rPr lang="en-US" sz="2000" dirty="0" smtClean="0">
                <a:latin typeface="+mj-lt"/>
              </a:rPr>
              <a:t>and do.  Write down the lesson, principle, or moral.</a:t>
            </a:r>
          </a:p>
        </p:txBody>
      </p:sp>
      <p:sp>
        <p:nvSpPr>
          <p:cNvPr id="3" name="Text Box 10"/>
          <p:cNvSpPr txBox="1">
            <a:spLocks noChangeArrowheads="1"/>
          </p:cNvSpPr>
          <p:nvPr/>
        </p:nvSpPr>
        <p:spPr bwMode="auto">
          <a:xfrm>
            <a:off x="3124200" y="3810000"/>
            <a:ext cx="5473700" cy="1216025"/>
          </a:xfrm>
          <a:prstGeom prst="rect">
            <a:avLst/>
          </a:prstGeom>
          <a:noFill/>
          <a:ln w="9525">
            <a:noFill/>
            <a:miter lim="800000"/>
            <a:headEnd/>
            <a:tailEnd/>
          </a:ln>
        </p:spPr>
        <p:txBody>
          <a:bodyPr anchor="ctr"/>
          <a:ls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a:lstStyle>
          <a:p>
            <a:pPr>
              <a:defRPr/>
            </a:pPr>
            <a:r>
              <a:rPr lang="en-US" sz="2000" dirty="0" smtClean="0">
                <a:latin typeface="+mj-lt"/>
              </a:rPr>
              <a:t>Highlight verses you want to be able to find later. Mark the key parts of verses and footnotes. Mark creatively.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80"/>
          <p:cNvSpPr>
            <a:spLocks noChangeArrowheads="1"/>
          </p:cNvSpPr>
          <p:nvPr/>
        </p:nvSpPr>
        <p:spPr bwMode="auto">
          <a:xfrm>
            <a:off x="76200" y="838200"/>
            <a:ext cx="9144000" cy="1470025"/>
          </a:xfrm>
          <a:prstGeom prst="rect">
            <a:avLst/>
          </a:prstGeom>
          <a:noFill/>
          <a:ln w="9525">
            <a:noFill/>
            <a:miter lim="800000"/>
            <a:headEnd/>
            <a:tailEnd/>
          </a:ln>
          <a:effectLst/>
        </p:spPr>
        <p:txBody>
          <a:bodyPr anchor="ctr"/>
          <a:lstStyle/>
          <a:p>
            <a:pPr algn="ctr">
              <a:defRPr/>
            </a:pPr>
            <a:r>
              <a:rPr lang="en-US" sz="6000" dirty="0">
                <a:effectLst>
                  <a:outerShdw blurRad="38100" dist="38100" dir="2700000" algn="tl">
                    <a:srgbClr val="C0C0C0"/>
                  </a:outerShdw>
                </a:effectLst>
                <a:latin typeface="Showcard Gothic" pitchFamily="82" charset="0"/>
              </a:rPr>
              <a:t>Don’t use Your Cell phone during class</a:t>
            </a:r>
            <a:r>
              <a:rPr lang="en-US" sz="6000" dirty="0">
                <a:latin typeface="Showcard Gothic" pitchFamily="82" charset="0"/>
              </a:rPr>
              <a:t/>
            </a:r>
            <a:br>
              <a:rPr lang="en-US" sz="6000" dirty="0">
                <a:latin typeface="Showcard Gothic" pitchFamily="82" charset="0"/>
              </a:rPr>
            </a:br>
            <a:endParaRPr lang="en-US" sz="4800" dirty="0"/>
          </a:p>
        </p:txBody>
      </p:sp>
      <p:sp>
        <p:nvSpPr>
          <p:cNvPr id="12291" name="Text Box 10"/>
          <p:cNvSpPr txBox="1">
            <a:spLocks noChangeArrowheads="1"/>
          </p:cNvSpPr>
          <p:nvPr/>
        </p:nvSpPr>
        <p:spPr bwMode="auto">
          <a:xfrm>
            <a:off x="609600" y="2362200"/>
            <a:ext cx="8077200" cy="1984375"/>
          </a:xfrm>
          <a:prstGeom prst="rect">
            <a:avLst/>
          </a:prstGeom>
          <a:noFill/>
          <a:ln w="9525">
            <a:noFill/>
            <a:miter lim="800000"/>
            <a:headEnd/>
            <a:tailEnd/>
          </a:ln>
        </p:spPr>
        <p:txBody>
          <a:bodyPr>
            <a:spAutoFit/>
          </a:bodyPr>
          <a:lstStyle/>
          <a:p>
            <a:pPr algn="ctr">
              <a:spcBef>
                <a:spcPct val="50000"/>
              </a:spcBef>
            </a:pPr>
            <a:r>
              <a:rPr lang="en-US" sz="2400" dirty="0">
                <a:solidFill>
                  <a:schemeClr val="tx2"/>
                </a:solidFill>
                <a:latin typeface="Cooper Black" pitchFamily="18" charset="0"/>
              </a:rPr>
              <a:t>Seminary policy:  </a:t>
            </a:r>
            <a:r>
              <a:rPr lang="en-US" sz="2000" dirty="0">
                <a:solidFill>
                  <a:schemeClr val="tx2"/>
                </a:solidFill>
                <a:latin typeface="Cooper Black" pitchFamily="18" charset="0"/>
              </a:rPr>
              <a:t>Any cell phone that is used during class </a:t>
            </a:r>
            <a:r>
              <a:rPr lang="en-US" sz="2000" dirty="0" smtClean="0">
                <a:solidFill>
                  <a:schemeClr val="tx2"/>
                </a:solidFill>
                <a:latin typeface="Cooper Black" pitchFamily="18" charset="0"/>
              </a:rPr>
              <a:t>time can be </a:t>
            </a:r>
            <a:r>
              <a:rPr lang="en-US" sz="2000" dirty="0">
                <a:solidFill>
                  <a:schemeClr val="tx2"/>
                </a:solidFill>
                <a:latin typeface="Cooper Black" pitchFamily="18" charset="0"/>
              </a:rPr>
              <a:t>collected by the teacher until after class. </a:t>
            </a:r>
          </a:p>
          <a:p>
            <a:pPr algn="ctr">
              <a:spcBef>
                <a:spcPct val="50000"/>
              </a:spcBef>
            </a:pPr>
            <a:r>
              <a:rPr lang="en-US" sz="2000" dirty="0">
                <a:solidFill>
                  <a:schemeClr val="tx2"/>
                </a:solidFill>
                <a:latin typeface="Cooper Black" pitchFamily="18" charset="0"/>
              </a:rPr>
              <a:t>After a second violation, a call home will be made and the suggestion made that the texting feature be disabled from the phone</a:t>
            </a:r>
            <a:r>
              <a:rPr lang="en-US" sz="2000" dirty="0" smtClean="0">
                <a:solidFill>
                  <a:schemeClr val="tx2"/>
                </a:solidFill>
                <a:latin typeface="Cooper Black" pitchFamily="18" charset="0"/>
              </a:rPr>
              <a:t>.  We only use paper bases scriptures in class.</a:t>
            </a:r>
            <a:r>
              <a:rPr lang="en-US" sz="2000" dirty="0">
                <a:solidFill>
                  <a:schemeClr val="tx2"/>
                </a:solidFill>
                <a:latin typeface="Cooper Black" pitchFamily="18" charset="0"/>
              </a:rPr>
              <a:t/>
            </a:r>
            <a:br>
              <a:rPr lang="en-US" sz="2000" dirty="0">
                <a:solidFill>
                  <a:schemeClr val="tx2"/>
                </a:solidFill>
                <a:latin typeface="Cooper Black" pitchFamily="18" charset="0"/>
              </a:rPr>
            </a:br>
            <a:endParaRPr lang="en-US" sz="900" dirty="0">
              <a:solidFill>
                <a:schemeClr val="tx2"/>
              </a:solidFill>
              <a:latin typeface="Cooper Black" pitchFamily="18" charset="0"/>
            </a:endParaRPr>
          </a:p>
        </p:txBody>
      </p:sp>
      <p:sp>
        <p:nvSpPr>
          <p:cNvPr id="12292" name="Text Box 79"/>
          <p:cNvSpPr txBox="1">
            <a:spLocks noChangeArrowheads="1"/>
          </p:cNvSpPr>
          <p:nvPr/>
        </p:nvSpPr>
        <p:spPr bwMode="auto">
          <a:xfrm>
            <a:off x="2286000" y="4876800"/>
            <a:ext cx="4648200" cy="1200150"/>
          </a:xfrm>
          <a:prstGeom prst="rect">
            <a:avLst/>
          </a:prstGeom>
          <a:noFill/>
          <a:ln w="9525">
            <a:noFill/>
            <a:miter lim="800000"/>
            <a:headEnd/>
            <a:tailEnd/>
          </a:ln>
        </p:spPr>
        <p:txBody>
          <a:bodyPr>
            <a:spAutoFit/>
          </a:bodyPr>
          <a:lstStyle/>
          <a:p>
            <a:pPr algn="ctr">
              <a:spcBef>
                <a:spcPct val="50000"/>
              </a:spcBef>
            </a:pPr>
            <a:r>
              <a:rPr lang="en-US" sz="2400">
                <a:solidFill>
                  <a:schemeClr val="tx2"/>
                </a:solidFill>
                <a:latin typeface="Cooper Black" pitchFamily="18" charset="0"/>
              </a:rPr>
              <a:t>If you have extenuating circumstances, tell me </a:t>
            </a:r>
            <a:r>
              <a:rPr lang="en-US" sz="2400" u="sng">
                <a:solidFill>
                  <a:schemeClr val="tx2"/>
                </a:solidFill>
                <a:latin typeface="Cooper Black" pitchFamily="18" charset="0"/>
              </a:rPr>
              <a:t>before class</a:t>
            </a:r>
            <a:r>
              <a:rPr lang="en-US" sz="2400">
                <a:solidFill>
                  <a:schemeClr val="tx2"/>
                </a:solidFill>
                <a:latin typeface="Cooper Black" pitchFamily="18" charset="0"/>
              </a:rPr>
              <a:t>.</a:t>
            </a:r>
            <a:endParaRPr lang="en-US" sz="1600"/>
          </a:p>
        </p:txBody>
      </p:sp>
      <p:pic>
        <p:nvPicPr>
          <p:cNvPr id="12293" name="Picture 81" descr="D:\Documents and Settings\BushmanJS\Local Settings\Temporary Internet Files\Content.IE5\G1230523\j0439835[1].png"/>
          <p:cNvPicPr>
            <a:picLocks noChangeAspect="1" noChangeArrowheads="1"/>
          </p:cNvPicPr>
          <p:nvPr/>
        </p:nvPicPr>
        <p:blipFill>
          <a:blip r:embed="rId3" cstate="print"/>
          <a:srcRect/>
          <a:stretch>
            <a:fillRect/>
          </a:stretch>
        </p:blipFill>
        <p:spPr bwMode="auto">
          <a:xfrm rot="-869083">
            <a:off x="131763" y="4532313"/>
            <a:ext cx="2147887" cy="2149475"/>
          </a:xfrm>
          <a:prstGeom prst="rect">
            <a:avLst/>
          </a:prstGeom>
          <a:noFill/>
          <a:ln w="9525">
            <a:noFill/>
            <a:miter lim="800000"/>
            <a:headEnd/>
            <a:tailEnd/>
          </a:ln>
        </p:spPr>
      </p:pic>
      <p:pic>
        <p:nvPicPr>
          <p:cNvPr id="12294" name="Picture 83" descr="D:\Documents and Settings\BushmanJS\Local Settings\Temporary Internet Files\Content.IE5\G1230523\j0441340[1].png"/>
          <p:cNvPicPr>
            <a:picLocks noChangeAspect="1" noChangeArrowheads="1"/>
          </p:cNvPicPr>
          <p:nvPr/>
        </p:nvPicPr>
        <p:blipFill>
          <a:blip r:embed="rId4" cstate="print"/>
          <a:srcRect/>
          <a:stretch>
            <a:fillRect/>
          </a:stretch>
        </p:blipFill>
        <p:spPr bwMode="auto">
          <a:xfrm rot="1058969">
            <a:off x="6889750" y="4637088"/>
            <a:ext cx="2036763" cy="2036762"/>
          </a:xfrm>
          <a:prstGeom prst="rect">
            <a:avLst/>
          </a:prstGeom>
          <a:noFill/>
          <a:ln w="9525">
            <a:noFill/>
            <a:miter lim="800000"/>
            <a:headEnd/>
            <a:tailEnd/>
          </a:ln>
        </p:spPr>
      </p:pic>
      <p:sp>
        <p:nvSpPr>
          <p:cNvPr id="9" name="Rectangle 80"/>
          <p:cNvSpPr>
            <a:spLocks noChangeArrowheads="1"/>
          </p:cNvSpPr>
          <p:nvPr/>
        </p:nvSpPr>
        <p:spPr bwMode="auto">
          <a:xfrm>
            <a:off x="152400" y="892175"/>
            <a:ext cx="9144000" cy="1470025"/>
          </a:xfrm>
          <a:prstGeom prst="rect">
            <a:avLst/>
          </a:prstGeom>
          <a:noFill/>
          <a:ln w="9525">
            <a:noFill/>
            <a:miter lim="800000"/>
            <a:headEnd/>
            <a:tailEnd/>
          </a:ln>
          <a:effectLst/>
        </p:spPr>
        <p:txBody>
          <a:bodyPr anchor="ctr"/>
          <a:lstStyle/>
          <a:p>
            <a:pPr algn="ctr">
              <a:defRPr/>
            </a:pPr>
            <a:r>
              <a:rPr lang="en-US" sz="6000" dirty="0">
                <a:solidFill>
                  <a:srgbClr val="FF0000"/>
                </a:solidFill>
                <a:effectLst>
                  <a:outerShdw blurRad="38100" dist="38100" dir="2700000" algn="tl">
                    <a:srgbClr val="C0C0C0"/>
                  </a:outerShdw>
                </a:effectLst>
                <a:latin typeface="Showcard Gothic" pitchFamily="82" charset="0"/>
              </a:rPr>
              <a:t>Don’t use Your Cell phone during class</a:t>
            </a:r>
            <a:r>
              <a:rPr lang="en-US" sz="6000" dirty="0">
                <a:solidFill>
                  <a:srgbClr val="FF0000"/>
                </a:solidFill>
                <a:latin typeface="Showcard Gothic" pitchFamily="82" charset="0"/>
              </a:rPr>
              <a:t/>
            </a:r>
            <a:br>
              <a:rPr lang="en-US" sz="6000" dirty="0">
                <a:solidFill>
                  <a:srgbClr val="FF0000"/>
                </a:solidFill>
                <a:latin typeface="Showcard Gothic" pitchFamily="82" charset="0"/>
              </a:rPr>
            </a:b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3029" y="489860"/>
            <a:ext cx="8643258" cy="5834748"/>
          </a:xfrm>
          <a:prstGeom prst="roundRect">
            <a:avLst>
              <a:gd name="adj" fmla="val 9247"/>
            </a:avLst>
          </a:prstGeom>
          <a:solidFill>
            <a:srgbClr val="FFFF99"/>
          </a:solidFill>
          <a:ln>
            <a:solidFill>
              <a:srgbClr val="FFCC00"/>
            </a:solidFill>
          </a:ln>
          <a:effectLst>
            <a:outerShdw blurRad="50800" dist="38100" dir="2700000" algn="tl" rotWithShape="0">
              <a:prstClr val="black">
                <a:alpha val="40000"/>
              </a:prstClr>
            </a:outerShdw>
          </a:effectLst>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1" y="590332"/>
            <a:ext cx="8382000" cy="1143000"/>
          </a:xfrm>
        </p:spPr>
        <p:txBody>
          <a:bodyPr/>
          <a:lstStyle/>
          <a:p>
            <a:r>
              <a:rPr lang="en-US" sz="6000" b="1" u="sng" dirty="0" smtClean="0"/>
              <a:t>The One Rule In Seminary</a:t>
            </a:r>
            <a:endParaRPr lang="en-US" sz="6000" b="1" u="sng" dirty="0"/>
          </a:p>
        </p:txBody>
      </p:sp>
      <p:sp>
        <p:nvSpPr>
          <p:cNvPr id="3" name="Content Placeholder 2"/>
          <p:cNvSpPr>
            <a:spLocks noGrp="1"/>
          </p:cNvSpPr>
          <p:nvPr>
            <p:ph idx="1"/>
          </p:nvPr>
        </p:nvSpPr>
        <p:spPr>
          <a:xfrm>
            <a:off x="457200" y="2024754"/>
            <a:ext cx="8229600" cy="4525963"/>
          </a:xfrm>
        </p:spPr>
        <p:txBody>
          <a:bodyPr/>
          <a:lstStyle/>
          <a:p>
            <a:pPr marL="0" indent="0" algn="ctr">
              <a:buNone/>
            </a:pPr>
            <a:r>
              <a:rPr lang="en-US" sz="6000" dirty="0" smtClean="0"/>
              <a:t>Don’t do anything that might prevent the Spirit from being </a:t>
            </a:r>
            <a:r>
              <a:rPr lang="en-US" sz="6000" smtClean="0"/>
              <a:t>here  -</a:t>
            </a:r>
            <a:r>
              <a:rPr lang="en-US" sz="6000" dirty="0" smtClean="0"/>
              <a:t>for yourself or anyone else.</a:t>
            </a:r>
            <a:endParaRPr lang="en-US" sz="6000" dirty="0"/>
          </a:p>
        </p:txBody>
      </p:sp>
    </p:spTree>
    <p:extLst>
      <p:ext uri="{BB962C8B-B14F-4D97-AF65-F5344CB8AC3E}">
        <p14:creationId xmlns:p14="http://schemas.microsoft.com/office/powerpoint/2010/main" val="2435127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43000" y="0"/>
            <a:ext cx="6858000" cy="6858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defTabSz="914318" fontAlgn="auto">
              <a:spcBef>
                <a:spcPts val="0"/>
              </a:spcBef>
              <a:spcAft>
                <a:spcPts val="0"/>
              </a:spcAft>
              <a:defRPr/>
            </a:pPr>
            <a:endParaRPr lang="en-US" dirty="0"/>
          </a:p>
        </p:txBody>
      </p:sp>
      <p:sp>
        <p:nvSpPr>
          <p:cNvPr id="4" name="Oval 3"/>
          <p:cNvSpPr/>
          <p:nvPr/>
        </p:nvSpPr>
        <p:spPr>
          <a:xfrm>
            <a:off x="1865313" y="785813"/>
            <a:ext cx="5391150" cy="53911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defTabSz="914318" fontAlgn="auto">
              <a:spcBef>
                <a:spcPts val="0"/>
              </a:spcBef>
              <a:spcAft>
                <a:spcPts val="0"/>
              </a:spcAft>
              <a:defRPr/>
            </a:pPr>
            <a:endParaRPr lang="en-US" dirty="0"/>
          </a:p>
        </p:txBody>
      </p:sp>
      <p:sp>
        <p:nvSpPr>
          <p:cNvPr id="2052" name="Title 1"/>
          <p:cNvSpPr>
            <a:spLocks noGrp="1"/>
          </p:cNvSpPr>
          <p:nvPr>
            <p:ph type="ctrTitle"/>
          </p:nvPr>
        </p:nvSpPr>
        <p:spPr>
          <a:xfrm>
            <a:off x="1143000" y="2492375"/>
            <a:ext cx="6845300" cy="1470025"/>
          </a:xfrm>
        </p:spPr>
        <p:txBody>
          <a:bodyPr rtlCol="0">
            <a:normAutofit fontScale="90000"/>
          </a:bodyPr>
          <a:lstStyle/>
          <a:p>
            <a:pPr eaLnBrk="1" fontAlgn="auto" hangingPunct="1">
              <a:spcAft>
                <a:spcPts val="0"/>
              </a:spcAft>
              <a:defRPr/>
            </a:pPr>
            <a:r>
              <a:rPr lang="en-US" sz="13800" dirty="0" smtClean="0">
                <a:latin typeface="Cooper Black" pitchFamily="18" charset="0"/>
              </a:rPr>
              <a:t>The Spot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street.org/wp-content/uploads/2013/04/Takeaway.jpg"/>
          <p:cNvPicPr>
            <a:picLocks noChangeAspect="1" noChangeArrowheads="1"/>
          </p:cNvPicPr>
          <p:nvPr/>
        </p:nvPicPr>
        <p:blipFill rotWithShape="1">
          <a:blip r:embed="rId3">
            <a:extLst>
              <a:ext uri="{28A0092B-C50C-407E-A947-70E740481C1C}">
                <a14:useLocalDpi xmlns:a14="http://schemas.microsoft.com/office/drawing/2010/main" val="0"/>
              </a:ext>
            </a:extLst>
          </a:blip>
          <a:srcRect l="4983" t="17249" r="2658" b="20293"/>
          <a:stretch/>
        </p:blipFill>
        <p:spPr bwMode="auto">
          <a:xfrm>
            <a:off x="0" y="1267968"/>
            <a:ext cx="9038334" cy="45841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384366"/>
            <a:ext cx="8229600" cy="1143000"/>
          </a:xfrm>
        </p:spPr>
        <p:txBody>
          <a:bodyPr/>
          <a:lstStyle/>
          <a:p>
            <a:r>
              <a:rPr lang="en-US" sz="8800" dirty="0" smtClean="0">
                <a:latin typeface="Aharoni" panose="02010803020104030203" pitchFamily="2" charset="-79"/>
                <a:cs typeface="Aharoni" panose="02010803020104030203" pitchFamily="2" charset="-79"/>
              </a:rPr>
              <a:t>The</a:t>
            </a:r>
            <a:endParaRPr lang="en-US" sz="8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4500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rot="16200000">
            <a:off x="1284517" y="-1088572"/>
            <a:ext cx="6672944" cy="9046027"/>
            <a:chOff x="91206" y="24980"/>
            <a:chExt cx="6560948" cy="9033299"/>
          </a:xfrm>
        </p:grpSpPr>
        <p:pic>
          <p:nvPicPr>
            <p:cNvPr id="4" name="Picture 4" descr="http://www.mygration.com.au/img/pix/student_5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616"/>
            <a:stretch/>
          </p:blipFill>
          <p:spPr bwMode="auto">
            <a:xfrm>
              <a:off x="182122" y="957267"/>
              <a:ext cx="6469081" cy="3986212"/>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100009" y="828683"/>
              <a:ext cx="3529016" cy="1752514"/>
            </a:xfrm>
            <a:prstGeom prst="cloudCallout">
              <a:avLst>
                <a:gd name="adj1" fmla="val 55197"/>
                <a:gd name="adj2" fmla="val 41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imes New Roman" panose="02020603050405020304" pitchFamily="18" charset="0"/>
                  <a:cs typeface="Times New Roman" panose="02020603050405020304" pitchFamily="18" charset="0"/>
                </a:rPr>
                <a:t>“I’m going to…”</a:t>
              </a:r>
              <a:r>
                <a:rPr lang="en-US" i="1" dirty="0">
                  <a:latin typeface="Times New Roman" panose="02020603050405020304" pitchFamily="18" charset="0"/>
                  <a:cs typeface="Times New Roman" panose="02020603050405020304" pitchFamily="18" charset="0"/>
                </a:rPr>
                <a:t> </a:t>
              </a:r>
            </a:p>
          </p:txBody>
        </p:sp>
        <p:pic>
          <p:nvPicPr>
            <p:cNvPr id="6" name="Picture 4" descr="http://i1123.photobucket.com/albums/l543/hercampusphoto/People/Other%20miscellaneous%20people/Student.jpg"/>
            <p:cNvPicPr>
              <a:picLocks noChangeAspect="1" noChangeArrowheads="1"/>
            </p:cNvPicPr>
            <p:nvPr/>
          </p:nvPicPr>
          <p:blipFill rotWithShape="1">
            <a:blip r:embed="rId4">
              <a:extLst>
                <a:ext uri="{28A0092B-C50C-407E-A947-70E740481C1C}">
                  <a14:useLocalDpi xmlns:a14="http://schemas.microsoft.com/office/drawing/2010/main" val="0"/>
                </a:ext>
              </a:extLst>
            </a:blip>
            <a:srcRect b="6989"/>
            <a:stretch/>
          </p:blipFill>
          <p:spPr bwMode="auto">
            <a:xfrm>
              <a:off x="182123" y="5065258"/>
              <a:ext cx="6470031" cy="3993021"/>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3072524" y="4796471"/>
              <a:ext cx="3542601" cy="1773117"/>
            </a:xfrm>
            <a:prstGeom prst="cloudCallout">
              <a:avLst>
                <a:gd name="adj1" fmla="val -65498"/>
                <a:gd name="adj2" fmla="val 151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imes New Roman" panose="02020603050405020304" pitchFamily="18" charset="0"/>
                  <a:cs typeface="Times New Roman" panose="02020603050405020304" pitchFamily="18" charset="0"/>
                </a:rPr>
                <a:t>“I know that …”</a:t>
              </a:r>
              <a:endParaRPr lang="en-US"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0009" y="4420523"/>
              <a:ext cx="2443163" cy="492443"/>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Principles </a:t>
              </a:r>
            </a:p>
          </p:txBody>
        </p:sp>
        <p:sp>
          <p:nvSpPr>
            <p:cNvPr id="9" name="TextBox 8"/>
            <p:cNvSpPr txBox="1"/>
            <p:nvPr/>
          </p:nvSpPr>
          <p:spPr>
            <a:xfrm>
              <a:off x="4171962" y="8494700"/>
              <a:ext cx="2443163" cy="492443"/>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Doctrines</a:t>
              </a:r>
              <a:r>
                <a:rPr lang="en-US" b="1"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91206" y="24980"/>
              <a:ext cx="6543676" cy="954108"/>
            </a:xfrm>
            <a:prstGeom prst="rect">
              <a:avLst/>
            </a:prstGeom>
            <a:noFill/>
          </p:spPr>
          <p:txBody>
            <a:bodyPr wrap="square" rtlCol="0">
              <a:spAutoFit/>
            </a:bodyPr>
            <a:lstStyle/>
            <a:p>
              <a:pPr algn="ctr"/>
              <a:r>
                <a:rPr lang="en-US" sz="4050" i="1" dirty="0">
                  <a:latin typeface="Aharoni" panose="02010803020104030203" pitchFamily="2" charset="-79"/>
                  <a:cs typeface="Aharoni" panose="02010803020104030203" pitchFamily="2" charset="-79"/>
                </a:rPr>
                <a:t>The </a:t>
              </a:r>
              <a:r>
                <a:rPr lang="en-US" sz="4050" i="1" dirty="0" err="1">
                  <a:latin typeface="Aharoni" panose="02010803020104030203" pitchFamily="2" charset="-79"/>
                  <a:cs typeface="Aharoni" panose="02010803020104030203" pitchFamily="2" charset="-79"/>
                </a:rPr>
                <a:t>TakeAway</a:t>
              </a:r>
              <a:endParaRPr lang="en-US" sz="4050" i="1"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1321693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93700"/>
            <a:ext cx="8991600" cy="6045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19" name="Picture 4"/>
          <p:cNvPicPr>
            <a:picLocks noChangeAspect="1" noChangeArrowheads="1"/>
          </p:cNvPicPr>
          <p:nvPr/>
        </p:nvPicPr>
        <p:blipFill>
          <a:blip r:embed="rId3" cstate="print"/>
          <a:srcRect l="15761"/>
          <a:stretch>
            <a:fillRect/>
          </a:stretch>
        </p:blipFill>
        <p:spPr bwMode="auto">
          <a:xfrm>
            <a:off x="165100" y="457200"/>
            <a:ext cx="8845550" cy="5943600"/>
          </a:xfrm>
          <a:prstGeom prst="rect">
            <a:avLst/>
          </a:prstGeom>
          <a:noFill/>
          <a:ln w="9525">
            <a:noFill/>
            <a:miter lim="800000"/>
            <a:headEnd/>
            <a:tailEnd/>
          </a:ln>
        </p:spPr>
      </p:pic>
      <p:sp>
        <p:nvSpPr>
          <p:cNvPr id="9220" name="Content Placeholder 2"/>
          <p:cNvSpPr>
            <a:spLocks noGrp="1"/>
          </p:cNvSpPr>
          <p:nvPr>
            <p:ph sz="half" idx="1"/>
          </p:nvPr>
        </p:nvSpPr>
        <p:spPr>
          <a:xfrm>
            <a:off x="495300" y="647700"/>
            <a:ext cx="4038600" cy="3031671"/>
          </a:xfrm>
        </p:spPr>
        <p:txBody>
          <a:bodyPr/>
          <a:lstStyle/>
          <a:p>
            <a:pPr eaLnBrk="1" hangingPunct="1">
              <a:buFont typeface="Arial" charset="0"/>
              <a:buNone/>
            </a:pPr>
            <a:r>
              <a:rPr lang="en-US" sz="3600" dirty="0" smtClean="0">
                <a:solidFill>
                  <a:schemeClr val="bg1"/>
                </a:solidFill>
                <a:latin typeface="Comic Sans MS" pitchFamily="66" charset="0"/>
              </a:rPr>
              <a:t>Principles:</a:t>
            </a:r>
          </a:p>
          <a:p>
            <a:pPr eaLnBrk="1" hangingPunct="1"/>
            <a:r>
              <a:rPr lang="en-US" sz="2400" dirty="0" smtClean="0">
                <a:solidFill>
                  <a:schemeClr val="bg1"/>
                </a:solidFill>
                <a:latin typeface="Comic Sans MS" pitchFamily="66" charset="0"/>
              </a:rPr>
              <a:t>Say what we are to do</a:t>
            </a:r>
          </a:p>
          <a:p>
            <a:pPr eaLnBrk="1" hangingPunct="1"/>
            <a:r>
              <a:rPr lang="en-US" sz="2400" dirty="0" smtClean="0">
                <a:solidFill>
                  <a:schemeClr val="bg1"/>
                </a:solidFill>
                <a:latin typeface="Comic Sans MS" pitchFamily="66" charset="0"/>
              </a:rPr>
              <a:t>Use personal pronouns </a:t>
            </a:r>
          </a:p>
          <a:p>
            <a:pPr eaLnBrk="1" hangingPunct="1"/>
            <a:r>
              <a:rPr lang="en-US" sz="2400" dirty="0" smtClean="0">
                <a:solidFill>
                  <a:schemeClr val="bg1"/>
                </a:solidFill>
                <a:latin typeface="Comic Sans MS" pitchFamily="66" charset="0"/>
              </a:rPr>
              <a:t>Have a result</a:t>
            </a:r>
          </a:p>
          <a:p>
            <a:pPr lvl="1" eaLnBrk="1" hangingPunct="1">
              <a:buFont typeface="Arial" charset="0"/>
              <a:buNone/>
            </a:pPr>
            <a:endParaRPr lang="en-US" dirty="0" smtClean="0">
              <a:solidFill>
                <a:schemeClr val="bg1"/>
              </a:solidFill>
              <a:latin typeface="Comic Sans MS" pitchFamily="66" charset="0"/>
            </a:endParaRPr>
          </a:p>
          <a:p>
            <a:pPr lvl="1" eaLnBrk="1" hangingPunct="1">
              <a:buFont typeface="Arial" charset="0"/>
              <a:buNone/>
            </a:pPr>
            <a:endParaRPr lang="en-US" dirty="0" smtClean="0">
              <a:solidFill>
                <a:schemeClr val="bg1"/>
              </a:solidFill>
              <a:latin typeface="Comic Sans MS" pitchFamily="66" charset="0"/>
            </a:endParaRPr>
          </a:p>
        </p:txBody>
      </p:sp>
      <p:sp>
        <p:nvSpPr>
          <p:cNvPr id="9221" name="Content Placeholder 3"/>
          <p:cNvSpPr>
            <a:spLocks noGrp="1"/>
          </p:cNvSpPr>
          <p:nvPr>
            <p:ph sz="half" idx="2"/>
          </p:nvPr>
        </p:nvSpPr>
        <p:spPr>
          <a:xfrm>
            <a:off x="4635500" y="762001"/>
            <a:ext cx="4343400" cy="2796268"/>
          </a:xfrm>
        </p:spPr>
        <p:txBody>
          <a:bodyPr/>
          <a:lstStyle/>
          <a:p>
            <a:pPr eaLnBrk="1" hangingPunct="1">
              <a:buFont typeface="Arial" charset="0"/>
              <a:buNone/>
            </a:pPr>
            <a:r>
              <a:rPr lang="en-US" sz="2400" dirty="0" smtClean="0">
                <a:solidFill>
                  <a:schemeClr val="bg1"/>
                </a:solidFill>
                <a:latin typeface="Comic Sans MS" pitchFamily="66" charset="0"/>
              </a:rPr>
              <a:t>Examples of Principles:</a:t>
            </a:r>
          </a:p>
          <a:p>
            <a:pPr eaLnBrk="1" hangingPunct="1"/>
            <a:r>
              <a:rPr lang="en-US" sz="2400" dirty="0" smtClean="0">
                <a:solidFill>
                  <a:schemeClr val="bg1"/>
                </a:solidFill>
                <a:latin typeface="Comic Sans MS" pitchFamily="66" charset="0"/>
              </a:rPr>
              <a:t>“If I ...   then…”</a:t>
            </a:r>
          </a:p>
          <a:p>
            <a:pPr eaLnBrk="1" hangingPunct="1"/>
            <a:r>
              <a:rPr lang="en-US" sz="2400" dirty="0" smtClean="0">
                <a:solidFill>
                  <a:schemeClr val="bg1"/>
                </a:solidFill>
                <a:latin typeface="Comic Sans MS" pitchFamily="66" charset="0"/>
              </a:rPr>
              <a:t>“We should…  so that…”</a:t>
            </a:r>
          </a:p>
          <a:p>
            <a:pPr eaLnBrk="1" hangingPunct="1"/>
            <a:r>
              <a:rPr lang="en-US" sz="2400" dirty="0" smtClean="0">
                <a:solidFill>
                  <a:schemeClr val="bg1"/>
                </a:solidFill>
                <a:latin typeface="Comic Sans MS" pitchFamily="66" charset="0"/>
              </a:rPr>
              <a:t>“When we …   then…”</a:t>
            </a:r>
          </a:p>
          <a:p>
            <a:pPr eaLnBrk="1" hangingPunct="1"/>
            <a:r>
              <a:rPr lang="en-US" sz="2400" dirty="0" smtClean="0">
                <a:solidFill>
                  <a:schemeClr val="bg1"/>
                </a:solidFill>
                <a:latin typeface="Comic Sans MS" pitchFamily="66" charset="0"/>
              </a:rPr>
              <a:t>“We need to… because…”</a:t>
            </a:r>
          </a:p>
          <a:p>
            <a:pPr eaLnBrk="1" hangingPunct="1"/>
            <a:r>
              <a:rPr lang="en-US" sz="2400" dirty="0" smtClean="0">
                <a:solidFill>
                  <a:schemeClr val="bg1"/>
                </a:solidFill>
                <a:latin typeface="Comic Sans MS" pitchFamily="66" charset="0"/>
              </a:rPr>
              <a:t>“I need to…   so that…”</a:t>
            </a:r>
          </a:p>
        </p:txBody>
      </p:sp>
      <p:sp>
        <p:nvSpPr>
          <p:cNvPr id="8" name="Content Placeholder 2"/>
          <p:cNvSpPr txBox="1">
            <a:spLocks/>
          </p:cNvSpPr>
          <p:nvPr/>
        </p:nvSpPr>
        <p:spPr bwMode="auto">
          <a:xfrm>
            <a:off x="511175" y="3678012"/>
            <a:ext cx="4038600" cy="1928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0" indent="0" eaLnBrk="1" hangingPunct="1">
              <a:spcBef>
                <a:spcPct val="0"/>
              </a:spcBef>
              <a:buNone/>
            </a:pPr>
            <a:r>
              <a:rPr lang="en-US" sz="3600" dirty="0">
                <a:solidFill>
                  <a:prstClr val="white"/>
                </a:solidFill>
                <a:latin typeface="Comic Sans MS" pitchFamily="66" charset="0"/>
              </a:rPr>
              <a:t>Doctrines</a:t>
            </a:r>
            <a:r>
              <a:rPr lang="en-US" sz="3200" dirty="0">
                <a:solidFill>
                  <a:prstClr val="white"/>
                </a:solidFill>
                <a:latin typeface="Comic Sans MS" pitchFamily="66" charset="0"/>
              </a:rPr>
              <a:t> </a:t>
            </a:r>
            <a:endParaRPr lang="en-US" sz="3200" dirty="0" smtClean="0">
              <a:solidFill>
                <a:prstClr val="white"/>
              </a:solidFill>
              <a:latin typeface="Comic Sans MS" pitchFamily="66" charset="0"/>
            </a:endParaRPr>
          </a:p>
          <a:p>
            <a:pPr eaLnBrk="1" hangingPunct="1">
              <a:spcBef>
                <a:spcPct val="0"/>
              </a:spcBef>
            </a:pPr>
            <a:r>
              <a:rPr lang="en-US" sz="2400" dirty="0">
                <a:solidFill>
                  <a:prstClr val="white"/>
                </a:solidFill>
                <a:latin typeface="Comic Sans MS" pitchFamily="66" charset="0"/>
              </a:rPr>
              <a:t>S</a:t>
            </a:r>
            <a:r>
              <a:rPr lang="en-US" sz="2400" dirty="0" smtClean="0">
                <a:solidFill>
                  <a:prstClr val="white"/>
                </a:solidFill>
                <a:latin typeface="Comic Sans MS" pitchFamily="66" charset="0"/>
              </a:rPr>
              <a:t>ay </a:t>
            </a:r>
            <a:r>
              <a:rPr lang="en-US" sz="2400" dirty="0">
                <a:solidFill>
                  <a:prstClr val="white"/>
                </a:solidFill>
                <a:latin typeface="Comic Sans MS" pitchFamily="66" charset="0"/>
              </a:rPr>
              <a:t>what </a:t>
            </a:r>
            <a:r>
              <a:rPr lang="en-US" sz="2400" dirty="0" smtClean="0">
                <a:solidFill>
                  <a:prstClr val="white"/>
                </a:solidFill>
                <a:latin typeface="Comic Sans MS" pitchFamily="66" charset="0"/>
              </a:rPr>
              <a:t>we believe</a:t>
            </a:r>
            <a:endParaRPr lang="en-US" sz="2400" dirty="0">
              <a:solidFill>
                <a:prstClr val="white"/>
              </a:solidFill>
              <a:latin typeface="Comic Sans MS" pitchFamily="66" charset="0"/>
            </a:endParaRPr>
          </a:p>
        </p:txBody>
      </p:sp>
      <p:sp>
        <p:nvSpPr>
          <p:cNvPr id="9" name="Content Placeholder 3"/>
          <p:cNvSpPr txBox="1">
            <a:spLocks/>
          </p:cNvSpPr>
          <p:nvPr/>
        </p:nvSpPr>
        <p:spPr bwMode="auto">
          <a:xfrm>
            <a:off x="4646382" y="3864431"/>
            <a:ext cx="4343400" cy="1778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buFont typeface="Arial" charset="0"/>
              <a:buNone/>
            </a:pPr>
            <a:r>
              <a:rPr lang="en-US" sz="2400" dirty="0" smtClean="0">
                <a:solidFill>
                  <a:schemeClr val="bg1"/>
                </a:solidFill>
                <a:latin typeface="Comic Sans MS" pitchFamily="66" charset="0"/>
              </a:rPr>
              <a:t>Examples of Doctrines:</a:t>
            </a:r>
          </a:p>
          <a:p>
            <a:pPr eaLnBrk="1" hangingPunct="1"/>
            <a:r>
              <a:rPr lang="en-US" sz="2400" dirty="0" smtClean="0">
                <a:solidFill>
                  <a:schemeClr val="bg1"/>
                </a:solidFill>
                <a:latin typeface="Comic Sans MS" pitchFamily="66" charset="0"/>
              </a:rPr>
              <a:t>“I know that…</a:t>
            </a:r>
          </a:p>
          <a:p>
            <a:pPr eaLnBrk="1" hangingPunct="1"/>
            <a:r>
              <a:rPr lang="en-US" sz="2400" dirty="0" smtClean="0">
                <a:solidFill>
                  <a:schemeClr val="bg1"/>
                </a:solidFill>
                <a:latin typeface="Comic Sans MS" pitchFamily="66" charset="0"/>
              </a:rPr>
              <a:t>“I believe…”</a:t>
            </a:r>
          </a:p>
        </p:txBody>
      </p:sp>
    </p:spTree>
    <p:extLst>
      <p:ext uri="{BB962C8B-B14F-4D97-AF65-F5344CB8AC3E}">
        <p14:creationId xmlns:p14="http://schemas.microsoft.com/office/powerpoint/2010/main" val="3047573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2"/>
          <p:cNvSpPr>
            <a:spLocks noGrp="1"/>
          </p:cNvSpPr>
          <p:nvPr>
            <p:ph sz="half" idx="1"/>
          </p:nvPr>
        </p:nvSpPr>
        <p:spPr>
          <a:xfrm>
            <a:off x="495300" y="647700"/>
            <a:ext cx="4038600" cy="4292600"/>
          </a:xfrm>
        </p:spPr>
        <p:txBody>
          <a:bodyPr/>
          <a:lstStyle/>
          <a:p>
            <a:pPr eaLnBrk="1" hangingPunct="1">
              <a:buFont typeface="Arial" charset="0"/>
              <a:buNone/>
            </a:pPr>
            <a:r>
              <a:rPr lang="en-US" sz="3600" u="sng" dirty="0" smtClean="0">
                <a:latin typeface="Comic Sans MS" pitchFamily="66" charset="0"/>
              </a:rPr>
              <a:t>Principles</a:t>
            </a:r>
            <a:r>
              <a:rPr lang="en-US" sz="3600" dirty="0" smtClean="0">
                <a:latin typeface="Comic Sans MS" pitchFamily="66" charset="0"/>
              </a:rPr>
              <a:t>:</a:t>
            </a:r>
          </a:p>
          <a:p>
            <a:pPr eaLnBrk="1" hangingPunct="1"/>
            <a:r>
              <a:rPr lang="en-US" sz="2400" smtClean="0">
                <a:latin typeface="Comic Sans MS" pitchFamily="66" charset="0"/>
              </a:rPr>
              <a:t>Have an action</a:t>
            </a:r>
            <a:endParaRPr lang="en-US" sz="2400" dirty="0" smtClean="0">
              <a:latin typeface="Comic Sans MS" pitchFamily="66" charset="0"/>
            </a:endParaRPr>
          </a:p>
          <a:p>
            <a:pPr eaLnBrk="1" hangingPunct="1"/>
            <a:r>
              <a:rPr lang="en-US" sz="2400" dirty="0" smtClean="0">
                <a:latin typeface="Comic Sans MS" pitchFamily="66" charset="0"/>
              </a:rPr>
              <a:t>Use personal pronouns </a:t>
            </a:r>
          </a:p>
          <a:p>
            <a:pPr eaLnBrk="1" hangingPunct="1"/>
            <a:r>
              <a:rPr lang="en-US" sz="2400" dirty="0" smtClean="0">
                <a:latin typeface="Comic Sans MS" pitchFamily="66" charset="0"/>
              </a:rPr>
              <a:t>Have a result</a:t>
            </a:r>
          </a:p>
          <a:p>
            <a:pPr lvl="1" eaLnBrk="1" hangingPunct="1">
              <a:buFont typeface="Arial" charset="0"/>
              <a:buNone/>
            </a:pPr>
            <a:endParaRPr lang="en-US" sz="2800" dirty="0" smtClean="0">
              <a:latin typeface="Comic Sans MS" pitchFamily="66" charset="0"/>
            </a:endParaRPr>
          </a:p>
          <a:p>
            <a:pPr lvl="1" eaLnBrk="1" hangingPunct="1">
              <a:buFont typeface="Arial" charset="0"/>
              <a:buNone/>
            </a:pPr>
            <a:endParaRPr lang="en-US" sz="700" dirty="0" smtClean="0">
              <a:latin typeface="Comic Sans MS" pitchFamily="66" charset="0"/>
            </a:endParaRPr>
          </a:p>
          <a:p>
            <a:pPr lvl="1" eaLnBrk="1" hangingPunct="1">
              <a:buFont typeface="Arial" charset="0"/>
              <a:buNone/>
            </a:pPr>
            <a:endParaRPr lang="en-US" sz="2800" dirty="0" smtClean="0">
              <a:latin typeface="Comic Sans MS" pitchFamily="66" charset="0"/>
            </a:endParaRPr>
          </a:p>
          <a:p>
            <a:pPr lvl="1" eaLnBrk="1" hangingPunct="1">
              <a:buFont typeface="Arial" charset="0"/>
              <a:buNone/>
            </a:pPr>
            <a:endParaRPr lang="en-US" dirty="0" smtClean="0">
              <a:latin typeface="Comic Sans MS" pitchFamily="66" charset="0"/>
            </a:endParaRPr>
          </a:p>
          <a:p>
            <a:pPr lvl="1" eaLnBrk="1" hangingPunct="1">
              <a:buFont typeface="Arial" charset="0"/>
              <a:buNone/>
            </a:pPr>
            <a:endParaRPr lang="en-US" dirty="0" smtClean="0">
              <a:latin typeface="Comic Sans MS" pitchFamily="66" charset="0"/>
            </a:endParaRPr>
          </a:p>
        </p:txBody>
      </p:sp>
      <p:sp>
        <p:nvSpPr>
          <p:cNvPr id="9221" name="Content Placeholder 3"/>
          <p:cNvSpPr>
            <a:spLocks noGrp="1"/>
          </p:cNvSpPr>
          <p:nvPr>
            <p:ph sz="half" idx="2"/>
          </p:nvPr>
        </p:nvSpPr>
        <p:spPr>
          <a:xfrm>
            <a:off x="4635500" y="762000"/>
            <a:ext cx="4343400" cy="3327400"/>
          </a:xfrm>
        </p:spPr>
        <p:txBody>
          <a:bodyPr/>
          <a:lstStyle/>
          <a:p>
            <a:pPr eaLnBrk="1" hangingPunct="1">
              <a:buFont typeface="Arial" charset="0"/>
              <a:buNone/>
            </a:pPr>
            <a:r>
              <a:rPr lang="en-US" sz="2400" smtClean="0">
                <a:latin typeface="Comic Sans MS" pitchFamily="66" charset="0"/>
              </a:rPr>
              <a:t>Examples of Principles:</a:t>
            </a:r>
          </a:p>
          <a:p>
            <a:pPr eaLnBrk="1" hangingPunct="1"/>
            <a:r>
              <a:rPr lang="en-US" sz="2400" smtClean="0">
                <a:latin typeface="Comic Sans MS" pitchFamily="66" charset="0"/>
              </a:rPr>
              <a:t>“If I ...   then…”</a:t>
            </a:r>
          </a:p>
          <a:p>
            <a:pPr eaLnBrk="1" hangingPunct="1"/>
            <a:r>
              <a:rPr lang="en-US" sz="2400" smtClean="0">
                <a:latin typeface="Comic Sans MS" pitchFamily="66" charset="0"/>
              </a:rPr>
              <a:t>“We should…  so that…”</a:t>
            </a:r>
          </a:p>
          <a:p>
            <a:pPr eaLnBrk="1" hangingPunct="1"/>
            <a:r>
              <a:rPr lang="en-US" sz="2400" smtClean="0">
                <a:latin typeface="Comic Sans MS" pitchFamily="66" charset="0"/>
              </a:rPr>
              <a:t>“When we …   then…”</a:t>
            </a:r>
          </a:p>
          <a:p>
            <a:pPr eaLnBrk="1" hangingPunct="1"/>
            <a:r>
              <a:rPr lang="en-US" sz="2400" smtClean="0">
                <a:latin typeface="Comic Sans MS" pitchFamily="66" charset="0"/>
              </a:rPr>
              <a:t>“We need to… because…”</a:t>
            </a:r>
          </a:p>
          <a:p>
            <a:pPr eaLnBrk="1" hangingPunct="1"/>
            <a:r>
              <a:rPr lang="en-US" sz="2400" smtClean="0">
                <a:latin typeface="Comic Sans MS" pitchFamily="66" charset="0"/>
              </a:rPr>
              <a:t>“I need to…   so that…”</a:t>
            </a:r>
          </a:p>
        </p:txBody>
      </p:sp>
      <p:sp>
        <p:nvSpPr>
          <p:cNvPr id="5" name="Content Placeholder 2"/>
          <p:cNvSpPr txBox="1">
            <a:spLocks/>
          </p:cNvSpPr>
          <p:nvPr/>
        </p:nvSpPr>
        <p:spPr bwMode="auto">
          <a:xfrm>
            <a:off x="511175" y="3678012"/>
            <a:ext cx="4038600" cy="1928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0" indent="0" eaLnBrk="1" hangingPunct="1">
              <a:spcBef>
                <a:spcPct val="0"/>
              </a:spcBef>
              <a:buNone/>
            </a:pPr>
            <a:r>
              <a:rPr lang="en-US" sz="3600" dirty="0">
                <a:latin typeface="Comic Sans MS" pitchFamily="66" charset="0"/>
              </a:rPr>
              <a:t>Doctrines</a:t>
            </a:r>
            <a:r>
              <a:rPr lang="en-US" sz="3200" dirty="0">
                <a:latin typeface="Comic Sans MS" pitchFamily="66" charset="0"/>
              </a:rPr>
              <a:t> </a:t>
            </a:r>
            <a:endParaRPr lang="en-US" sz="3200" dirty="0" smtClean="0">
              <a:latin typeface="Comic Sans MS" pitchFamily="66" charset="0"/>
            </a:endParaRPr>
          </a:p>
          <a:p>
            <a:pPr eaLnBrk="1" hangingPunct="1">
              <a:spcBef>
                <a:spcPct val="0"/>
              </a:spcBef>
            </a:pPr>
            <a:r>
              <a:rPr lang="en-US" sz="2400" dirty="0">
                <a:latin typeface="Comic Sans MS" pitchFamily="66" charset="0"/>
              </a:rPr>
              <a:t>S</a:t>
            </a:r>
            <a:r>
              <a:rPr lang="en-US" sz="2400" dirty="0" smtClean="0">
                <a:latin typeface="Comic Sans MS" pitchFamily="66" charset="0"/>
              </a:rPr>
              <a:t>ay </a:t>
            </a:r>
            <a:r>
              <a:rPr lang="en-US" sz="2400" dirty="0">
                <a:latin typeface="Comic Sans MS" pitchFamily="66" charset="0"/>
              </a:rPr>
              <a:t>what </a:t>
            </a:r>
            <a:r>
              <a:rPr lang="en-US" sz="2400" dirty="0" smtClean="0">
                <a:latin typeface="Comic Sans MS" pitchFamily="66" charset="0"/>
              </a:rPr>
              <a:t>we believe</a:t>
            </a:r>
            <a:endParaRPr lang="en-US" sz="2400" dirty="0">
              <a:latin typeface="Comic Sans MS" pitchFamily="66" charset="0"/>
            </a:endParaRPr>
          </a:p>
        </p:txBody>
      </p:sp>
      <p:sp>
        <p:nvSpPr>
          <p:cNvPr id="6" name="Content Placeholder 3"/>
          <p:cNvSpPr txBox="1">
            <a:spLocks/>
          </p:cNvSpPr>
          <p:nvPr/>
        </p:nvSpPr>
        <p:spPr bwMode="auto">
          <a:xfrm>
            <a:off x="4646382" y="3864431"/>
            <a:ext cx="4343400" cy="1778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buFont typeface="Arial" charset="0"/>
              <a:buNone/>
            </a:pPr>
            <a:r>
              <a:rPr lang="en-US" sz="2400" dirty="0" smtClean="0">
                <a:latin typeface="Comic Sans MS" pitchFamily="66" charset="0"/>
              </a:rPr>
              <a:t>Examples of Doctrines:</a:t>
            </a:r>
          </a:p>
          <a:p>
            <a:pPr eaLnBrk="1" hangingPunct="1"/>
            <a:r>
              <a:rPr lang="en-US" sz="2400" dirty="0" smtClean="0">
                <a:latin typeface="Comic Sans MS" pitchFamily="66" charset="0"/>
              </a:rPr>
              <a:t>“I know that…</a:t>
            </a:r>
          </a:p>
          <a:p>
            <a:pPr eaLnBrk="1" hangingPunct="1"/>
            <a:r>
              <a:rPr lang="en-US" sz="2400" dirty="0" smtClean="0">
                <a:latin typeface="Comic Sans MS" pitchFamily="66" charset="0"/>
              </a:rPr>
              <a:t>“I believe…”</a:t>
            </a:r>
          </a:p>
        </p:txBody>
      </p:sp>
    </p:spTree>
    <p:extLst>
      <p:ext uri="{BB962C8B-B14F-4D97-AF65-F5344CB8AC3E}">
        <p14:creationId xmlns:p14="http://schemas.microsoft.com/office/powerpoint/2010/main" val="2333462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j0434801[1]"/>
          <p:cNvPicPr>
            <a:picLocks noChangeAspect="1" noChangeArrowheads="1"/>
          </p:cNvPicPr>
          <p:nvPr/>
        </p:nvPicPr>
        <p:blipFill>
          <a:blip r:embed="rId3" cstate="print"/>
          <a:srcRect/>
          <a:stretch>
            <a:fillRect/>
          </a:stretch>
        </p:blipFill>
        <p:spPr bwMode="auto">
          <a:xfrm>
            <a:off x="568325" y="2087563"/>
            <a:ext cx="598488" cy="581025"/>
          </a:xfrm>
          <a:prstGeom prst="rect">
            <a:avLst/>
          </a:prstGeom>
          <a:noFill/>
          <a:ln w="9525">
            <a:noFill/>
            <a:miter lim="800000"/>
            <a:headEnd/>
            <a:tailEnd/>
          </a:ln>
        </p:spPr>
      </p:pic>
      <p:pic>
        <p:nvPicPr>
          <p:cNvPr id="3075" name="Picture 2" descr="j0407738[1]"/>
          <p:cNvPicPr>
            <a:picLocks noChangeAspect="1" noChangeArrowheads="1"/>
          </p:cNvPicPr>
          <p:nvPr/>
        </p:nvPicPr>
        <p:blipFill>
          <a:blip r:embed="rId4" cstate="print"/>
          <a:srcRect/>
          <a:stretch>
            <a:fillRect/>
          </a:stretch>
        </p:blipFill>
        <p:spPr bwMode="auto">
          <a:xfrm>
            <a:off x="609600" y="3044825"/>
            <a:ext cx="525463" cy="549275"/>
          </a:xfrm>
          <a:prstGeom prst="rect">
            <a:avLst/>
          </a:prstGeom>
          <a:noFill/>
          <a:ln w="9525">
            <a:noFill/>
            <a:miter lim="800000"/>
            <a:headEnd/>
            <a:tailEnd/>
          </a:ln>
        </p:spPr>
      </p:pic>
      <p:pic>
        <p:nvPicPr>
          <p:cNvPr id="3076" name="Picture 3" descr="bd07753_[1]"/>
          <p:cNvPicPr>
            <a:picLocks noChangeAspect="1" noChangeArrowheads="1"/>
          </p:cNvPicPr>
          <p:nvPr/>
        </p:nvPicPr>
        <p:blipFill>
          <a:blip r:embed="rId5" cstate="print"/>
          <a:srcRect t="19608" r="6856"/>
          <a:stretch>
            <a:fillRect/>
          </a:stretch>
        </p:blipFill>
        <p:spPr bwMode="auto">
          <a:xfrm>
            <a:off x="650875" y="3971925"/>
            <a:ext cx="463550" cy="565150"/>
          </a:xfrm>
          <a:prstGeom prst="rect">
            <a:avLst/>
          </a:prstGeom>
          <a:noFill/>
          <a:ln w="9525">
            <a:noFill/>
            <a:miter lim="800000"/>
            <a:headEnd/>
            <a:tailEnd/>
          </a:ln>
        </p:spPr>
      </p:pic>
      <p:pic>
        <p:nvPicPr>
          <p:cNvPr id="3077" name="Picture 7" descr="SY01261_"/>
          <p:cNvPicPr>
            <a:picLocks noChangeAspect="1" noChangeArrowheads="1"/>
          </p:cNvPicPr>
          <p:nvPr/>
        </p:nvPicPr>
        <p:blipFill>
          <a:blip r:embed="rId6" cstate="print"/>
          <a:srcRect/>
          <a:stretch>
            <a:fillRect/>
          </a:stretch>
        </p:blipFill>
        <p:spPr bwMode="auto">
          <a:xfrm>
            <a:off x="1308100" y="758825"/>
            <a:ext cx="1646238" cy="1146175"/>
          </a:xfrm>
          <a:prstGeom prst="rect">
            <a:avLst/>
          </a:prstGeom>
          <a:noFill/>
          <a:ln w="9525">
            <a:noFill/>
            <a:miter lim="800000"/>
            <a:headEnd/>
            <a:tailEnd/>
          </a:ln>
        </p:spPr>
      </p:pic>
      <p:pic>
        <p:nvPicPr>
          <p:cNvPr id="3078" name="Picture 8" descr="bd09371_[1]"/>
          <p:cNvPicPr>
            <a:picLocks noChangeAspect="1" noChangeArrowheads="1"/>
          </p:cNvPicPr>
          <p:nvPr/>
        </p:nvPicPr>
        <p:blipFill>
          <a:blip r:embed="rId7" cstate="print"/>
          <a:srcRect/>
          <a:stretch>
            <a:fillRect/>
          </a:stretch>
        </p:blipFill>
        <p:spPr bwMode="auto">
          <a:xfrm>
            <a:off x="533400" y="4987925"/>
            <a:ext cx="679450" cy="498475"/>
          </a:xfrm>
          <a:prstGeom prst="rect">
            <a:avLst/>
          </a:prstGeom>
          <a:noFill/>
          <a:ln w="9525">
            <a:noFill/>
            <a:miter lim="800000"/>
            <a:headEnd/>
            <a:tailEnd/>
          </a:ln>
        </p:spPr>
      </p:pic>
      <p:pic>
        <p:nvPicPr>
          <p:cNvPr id="3079" name="Picture 6" descr="fd00689_[1]"/>
          <p:cNvPicPr>
            <a:picLocks noChangeAspect="1" noChangeArrowheads="1"/>
          </p:cNvPicPr>
          <p:nvPr/>
        </p:nvPicPr>
        <p:blipFill>
          <a:blip r:embed="rId8" cstate="print"/>
          <a:srcRect/>
          <a:stretch>
            <a:fillRect/>
          </a:stretch>
        </p:blipFill>
        <p:spPr bwMode="auto">
          <a:xfrm>
            <a:off x="6113463" y="749300"/>
            <a:ext cx="1643062" cy="1512888"/>
          </a:xfrm>
          <a:prstGeom prst="rect">
            <a:avLst/>
          </a:prstGeom>
          <a:noFill/>
          <a:ln w="9525">
            <a:noFill/>
            <a:miter lim="800000"/>
            <a:headEnd/>
            <a:tailEnd/>
          </a:ln>
        </p:spPr>
      </p:pic>
      <p:grpSp>
        <p:nvGrpSpPr>
          <p:cNvPr id="3080" name="Group 8"/>
          <p:cNvGrpSpPr>
            <a:grpSpLocks/>
          </p:cNvGrpSpPr>
          <p:nvPr/>
        </p:nvGrpSpPr>
        <p:grpSpPr bwMode="auto">
          <a:xfrm>
            <a:off x="584200" y="5664200"/>
            <a:ext cx="579438" cy="881063"/>
            <a:chOff x="5486400" y="762000"/>
            <a:chExt cx="579438" cy="881063"/>
          </a:xfrm>
        </p:grpSpPr>
        <p:sp>
          <p:nvSpPr>
            <p:cNvPr id="3084" name="AutoShape 3"/>
            <p:cNvSpPr>
              <a:spLocks noChangeAspect="1" noChangeArrowheads="1" noTextEdit="1"/>
            </p:cNvSpPr>
            <p:nvPr/>
          </p:nvSpPr>
          <p:spPr bwMode="auto">
            <a:xfrm>
              <a:off x="5486400" y="762000"/>
              <a:ext cx="579438" cy="881063"/>
            </a:xfrm>
            <a:prstGeom prst="rect">
              <a:avLst/>
            </a:prstGeom>
            <a:noFill/>
            <a:ln w="9525">
              <a:noFill/>
              <a:miter lim="800000"/>
              <a:headEnd/>
              <a:tailEnd/>
            </a:ln>
          </p:spPr>
          <p:txBody>
            <a:bodyPr/>
            <a:lstStyle/>
            <a:p>
              <a:endParaRPr lang="en-US"/>
            </a:p>
          </p:txBody>
        </p:sp>
        <p:sp>
          <p:nvSpPr>
            <p:cNvPr id="3085" name="Freeform 10"/>
            <p:cNvSpPr>
              <a:spLocks/>
            </p:cNvSpPr>
            <p:nvPr/>
          </p:nvSpPr>
          <p:spPr bwMode="auto">
            <a:xfrm>
              <a:off x="5643563" y="1011238"/>
              <a:ext cx="263525" cy="517525"/>
            </a:xfrm>
            <a:custGeom>
              <a:avLst/>
              <a:gdLst>
                <a:gd name="T0" fmla="*/ 0 w 665"/>
                <a:gd name="T1" fmla="*/ 2147483647 h 1302"/>
                <a:gd name="T2" fmla="*/ 0 w 665"/>
                <a:gd name="T3" fmla="*/ 0 h 1302"/>
                <a:gd name="T4" fmla="*/ 2147483647 w 665"/>
                <a:gd name="T5" fmla="*/ 0 h 1302"/>
                <a:gd name="T6" fmla="*/ 2147483647 w 665"/>
                <a:gd name="T7" fmla="*/ 2147483647 h 1302"/>
                <a:gd name="T8" fmla="*/ 0 w 665"/>
                <a:gd name="T9" fmla="*/ 2147483647 h 1302"/>
                <a:gd name="T10" fmla="*/ 0 w 665"/>
                <a:gd name="T11" fmla="*/ 2147483647 h 1302"/>
                <a:gd name="T12" fmla="*/ 0 60000 65536"/>
                <a:gd name="T13" fmla="*/ 0 60000 65536"/>
                <a:gd name="T14" fmla="*/ 0 60000 65536"/>
                <a:gd name="T15" fmla="*/ 0 60000 65536"/>
                <a:gd name="T16" fmla="*/ 0 60000 65536"/>
                <a:gd name="T17" fmla="*/ 0 60000 65536"/>
                <a:gd name="T18" fmla="*/ 0 w 665"/>
                <a:gd name="T19" fmla="*/ 0 h 1302"/>
                <a:gd name="T20" fmla="*/ 665 w 665"/>
                <a:gd name="T21" fmla="*/ 1302 h 1302"/>
              </a:gdLst>
              <a:ahLst/>
              <a:cxnLst>
                <a:cxn ang="T12">
                  <a:pos x="T0" y="T1"/>
                </a:cxn>
                <a:cxn ang="T13">
                  <a:pos x="T2" y="T3"/>
                </a:cxn>
                <a:cxn ang="T14">
                  <a:pos x="T4" y="T5"/>
                </a:cxn>
                <a:cxn ang="T15">
                  <a:pos x="T6" y="T7"/>
                </a:cxn>
                <a:cxn ang="T16">
                  <a:pos x="T8" y="T9"/>
                </a:cxn>
                <a:cxn ang="T17">
                  <a:pos x="T10" y="T11"/>
                </a:cxn>
              </a:cxnLst>
              <a:rect l="T18" t="T19" r="T20" b="T21"/>
              <a:pathLst>
                <a:path w="665" h="1302">
                  <a:moveTo>
                    <a:pt x="0" y="1302"/>
                  </a:moveTo>
                  <a:lnTo>
                    <a:pt x="0" y="0"/>
                  </a:lnTo>
                  <a:lnTo>
                    <a:pt x="665" y="0"/>
                  </a:lnTo>
                  <a:lnTo>
                    <a:pt x="665" y="1302"/>
                  </a:lnTo>
                  <a:lnTo>
                    <a:pt x="0" y="1302"/>
                  </a:lnTo>
                  <a:close/>
                </a:path>
              </a:pathLst>
            </a:custGeom>
            <a:solidFill>
              <a:srgbClr val="C96623"/>
            </a:solidFill>
            <a:ln w="9525">
              <a:noFill/>
              <a:round/>
              <a:headEnd/>
              <a:tailEnd/>
            </a:ln>
          </p:spPr>
          <p:txBody>
            <a:bodyPr/>
            <a:lstStyle/>
            <a:p>
              <a:endParaRPr lang="en-US"/>
            </a:p>
          </p:txBody>
        </p:sp>
        <p:sp>
          <p:nvSpPr>
            <p:cNvPr id="3086" name="Freeform 11"/>
            <p:cNvSpPr>
              <a:spLocks/>
            </p:cNvSpPr>
            <p:nvPr/>
          </p:nvSpPr>
          <p:spPr bwMode="auto">
            <a:xfrm>
              <a:off x="5557838" y="1530350"/>
              <a:ext cx="431800" cy="85725"/>
            </a:xfrm>
            <a:custGeom>
              <a:avLst/>
              <a:gdLst>
                <a:gd name="T0" fmla="*/ 0 w 1089"/>
                <a:gd name="T1" fmla="*/ 2147483647 h 212"/>
                <a:gd name="T2" fmla="*/ 0 w 1089"/>
                <a:gd name="T3" fmla="*/ 0 h 212"/>
                <a:gd name="T4" fmla="*/ 2147483647 w 1089"/>
                <a:gd name="T5" fmla="*/ 0 h 212"/>
                <a:gd name="T6" fmla="*/ 2147483647 w 1089"/>
                <a:gd name="T7" fmla="*/ 2147483647 h 212"/>
                <a:gd name="T8" fmla="*/ 0 w 1089"/>
                <a:gd name="T9" fmla="*/ 2147483647 h 212"/>
                <a:gd name="T10" fmla="*/ 0 w 1089"/>
                <a:gd name="T11" fmla="*/ 2147483647 h 212"/>
                <a:gd name="T12" fmla="*/ 0 60000 65536"/>
                <a:gd name="T13" fmla="*/ 0 60000 65536"/>
                <a:gd name="T14" fmla="*/ 0 60000 65536"/>
                <a:gd name="T15" fmla="*/ 0 60000 65536"/>
                <a:gd name="T16" fmla="*/ 0 60000 65536"/>
                <a:gd name="T17" fmla="*/ 0 60000 65536"/>
                <a:gd name="T18" fmla="*/ 0 w 1089"/>
                <a:gd name="T19" fmla="*/ 0 h 212"/>
                <a:gd name="T20" fmla="*/ 1089 w 1089"/>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089" h="212">
                  <a:moveTo>
                    <a:pt x="0" y="212"/>
                  </a:moveTo>
                  <a:lnTo>
                    <a:pt x="0" y="0"/>
                  </a:lnTo>
                  <a:lnTo>
                    <a:pt x="1089" y="0"/>
                  </a:lnTo>
                  <a:lnTo>
                    <a:pt x="1089" y="212"/>
                  </a:lnTo>
                  <a:lnTo>
                    <a:pt x="0" y="212"/>
                  </a:lnTo>
                  <a:close/>
                </a:path>
              </a:pathLst>
            </a:custGeom>
            <a:solidFill>
              <a:srgbClr val="FFEA00"/>
            </a:solidFill>
            <a:ln w="9525">
              <a:noFill/>
              <a:round/>
              <a:headEnd/>
              <a:tailEnd/>
            </a:ln>
          </p:spPr>
          <p:txBody>
            <a:bodyPr/>
            <a:lstStyle/>
            <a:p>
              <a:endParaRPr lang="en-US"/>
            </a:p>
          </p:txBody>
        </p:sp>
        <p:sp>
          <p:nvSpPr>
            <p:cNvPr id="3087" name="Freeform 12"/>
            <p:cNvSpPr>
              <a:spLocks/>
            </p:cNvSpPr>
            <p:nvPr/>
          </p:nvSpPr>
          <p:spPr bwMode="auto">
            <a:xfrm>
              <a:off x="5637213" y="944563"/>
              <a:ext cx="277813" cy="60325"/>
            </a:xfrm>
            <a:custGeom>
              <a:avLst/>
              <a:gdLst>
                <a:gd name="T0" fmla="*/ 2147483647 w 702"/>
                <a:gd name="T1" fmla="*/ 2147483647 h 150"/>
                <a:gd name="T2" fmla="*/ 2147483647 w 702"/>
                <a:gd name="T3" fmla="*/ 2147483647 h 150"/>
                <a:gd name="T4" fmla="*/ 2147483647 w 702"/>
                <a:gd name="T5" fmla="*/ 2147483647 h 150"/>
                <a:gd name="T6" fmla="*/ 2147483647 w 702"/>
                <a:gd name="T7" fmla="*/ 2147483647 h 150"/>
                <a:gd name="T8" fmla="*/ 2147483647 w 702"/>
                <a:gd name="T9" fmla="*/ 2147483647 h 150"/>
                <a:gd name="T10" fmla="*/ 2147483647 w 702"/>
                <a:gd name="T11" fmla="*/ 2147483647 h 150"/>
                <a:gd name="T12" fmla="*/ 2147483647 w 702"/>
                <a:gd name="T13" fmla="*/ 2147483647 h 150"/>
                <a:gd name="T14" fmla="*/ 0 w 702"/>
                <a:gd name="T15" fmla="*/ 2147483647 h 150"/>
                <a:gd name="T16" fmla="*/ 2147483647 w 702"/>
                <a:gd name="T17" fmla="*/ 2147483647 h 150"/>
                <a:gd name="T18" fmla="*/ 2147483647 w 702"/>
                <a:gd name="T19" fmla="*/ 2147483647 h 150"/>
                <a:gd name="T20" fmla="*/ 2147483647 w 702"/>
                <a:gd name="T21" fmla="*/ 2147483647 h 150"/>
                <a:gd name="T22" fmla="*/ 2147483647 w 702"/>
                <a:gd name="T23" fmla="*/ 2147483647 h 150"/>
                <a:gd name="T24" fmla="*/ 2147483647 w 702"/>
                <a:gd name="T25" fmla="*/ 2147483647 h 150"/>
                <a:gd name="T26" fmla="*/ 2147483647 w 702"/>
                <a:gd name="T27" fmla="*/ 2147483647 h 150"/>
                <a:gd name="T28" fmla="*/ 2147483647 w 702"/>
                <a:gd name="T29" fmla="*/ 0 h 150"/>
                <a:gd name="T30" fmla="*/ 2147483647 w 702"/>
                <a:gd name="T31" fmla="*/ 2147483647 h 150"/>
                <a:gd name="T32" fmla="*/ 2147483647 w 702"/>
                <a:gd name="T33" fmla="*/ 2147483647 h 150"/>
                <a:gd name="T34" fmla="*/ 2147483647 w 702"/>
                <a:gd name="T35" fmla="*/ 2147483647 h 150"/>
                <a:gd name="T36" fmla="*/ 2147483647 w 702"/>
                <a:gd name="T37" fmla="*/ 2147483647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2"/>
                <a:gd name="T58" fmla="*/ 0 h 150"/>
                <a:gd name="T59" fmla="*/ 702 w 702"/>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2" h="150">
                  <a:moveTo>
                    <a:pt x="360" y="56"/>
                  </a:moveTo>
                  <a:lnTo>
                    <a:pt x="322" y="19"/>
                  </a:lnTo>
                  <a:lnTo>
                    <a:pt x="265" y="7"/>
                  </a:lnTo>
                  <a:lnTo>
                    <a:pt x="202" y="25"/>
                  </a:lnTo>
                  <a:lnTo>
                    <a:pt x="138" y="63"/>
                  </a:lnTo>
                  <a:lnTo>
                    <a:pt x="89" y="70"/>
                  </a:lnTo>
                  <a:lnTo>
                    <a:pt x="44" y="75"/>
                  </a:lnTo>
                  <a:lnTo>
                    <a:pt x="0" y="63"/>
                  </a:lnTo>
                  <a:lnTo>
                    <a:pt x="57" y="150"/>
                  </a:lnTo>
                  <a:lnTo>
                    <a:pt x="639" y="150"/>
                  </a:lnTo>
                  <a:lnTo>
                    <a:pt x="702" y="63"/>
                  </a:lnTo>
                  <a:lnTo>
                    <a:pt x="659" y="70"/>
                  </a:lnTo>
                  <a:lnTo>
                    <a:pt x="588" y="56"/>
                  </a:lnTo>
                  <a:lnTo>
                    <a:pt x="524" y="13"/>
                  </a:lnTo>
                  <a:lnTo>
                    <a:pt x="468" y="0"/>
                  </a:lnTo>
                  <a:lnTo>
                    <a:pt x="423" y="7"/>
                  </a:lnTo>
                  <a:lnTo>
                    <a:pt x="386" y="32"/>
                  </a:lnTo>
                  <a:lnTo>
                    <a:pt x="360" y="56"/>
                  </a:lnTo>
                  <a:close/>
                </a:path>
              </a:pathLst>
            </a:custGeom>
            <a:solidFill>
              <a:srgbClr val="FFFFFF"/>
            </a:solidFill>
            <a:ln w="9525">
              <a:noFill/>
              <a:round/>
              <a:headEnd/>
              <a:tailEnd/>
            </a:ln>
          </p:spPr>
          <p:txBody>
            <a:bodyPr/>
            <a:lstStyle/>
            <a:p>
              <a:endParaRPr lang="en-US"/>
            </a:p>
          </p:txBody>
        </p:sp>
        <p:sp>
          <p:nvSpPr>
            <p:cNvPr id="3088" name="Freeform 13"/>
            <p:cNvSpPr>
              <a:spLocks/>
            </p:cNvSpPr>
            <p:nvPr/>
          </p:nvSpPr>
          <p:spPr bwMode="auto">
            <a:xfrm>
              <a:off x="5494338" y="1592263"/>
              <a:ext cx="563563" cy="42863"/>
            </a:xfrm>
            <a:custGeom>
              <a:avLst/>
              <a:gdLst>
                <a:gd name="T0" fmla="*/ 0 w 1418"/>
                <a:gd name="T1" fmla="*/ 2147483647 h 107"/>
                <a:gd name="T2" fmla="*/ 0 w 1418"/>
                <a:gd name="T3" fmla="*/ 0 h 107"/>
                <a:gd name="T4" fmla="*/ 2147483647 w 1418"/>
                <a:gd name="T5" fmla="*/ 0 h 107"/>
                <a:gd name="T6" fmla="*/ 2147483647 w 1418"/>
                <a:gd name="T7" fmla="*/ 2147483647 h 107"/>
                <a:gd name="T8" fmla="*/ 0 w 1418"/>
                <a:gd name="T9" fmla="*/ 2147483647 h 107"/>
                <a:gd name="T10" fmla="*/ 0 w 1418"/>
                <a:gd name="T11" fmla="*/ 2147483647 h 107"/>
                <a:gd name="T12" fmla="*/ 0 60000 65536"/>
                <a:gd name="T13" fmla="*/ 0 60000 65536"/>
                <a:gd name="T14" fmla="*/ 0 60000 65536"/>
                <a:gd name="T15" fmla="*/ 0 60000 65536"/>
                <a:gd name="T16" fmla="*/ 0 60000 65536"/>
                <a:gd name="T17" fmla="*/ 0 60000 65536"/>
                <a:gd name="T18" fmla="*/ 0 w 1418"/>
                <a:gd name="T19" fmla="*/ 0 h 107"/>
                <a:gd name="T20" fmla="*/ 1418 w 141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418" h="107">
                  <a:moveTo>
                    <a:pt x="0" y="107"/>
                  </a:moveTo>
                  <a:lnTo>
                    <a:pt x="0" y="0"/>
                  </a:lnTo>
                  <a:lnTo>
                    <a:pt x="1418" y="0"/>
                  </a:lnTo>
                  <a:lnTo>
                    <a:pt x="1418" y="107"/>
                  </a:lnTo>
                  <a:lnTo>
                    <a:pt x="0" y="107"/>
                  </a:lnTo>
                  <a:close/>
                </a:path>
              </a:pathLst>
            </a:custGeom>
            <a:solidFill>
              <a:srgbClr val="000000"/>
            </a:solidFill>
            <a:ln w="9525">
              <a:noFill/>
              <a:round/>
              <a:headEnd/>
              <a:tailEnd/>
            </a:ln>
          </p:spPr>
          <p:txBody>
            <a:bodyPr/>
            <a:lstStyle/>
            <a:p>
              <a:endParaRPr lang="en-US"/>
            </a:p>
          </p:txBody>
        </p:sp>
        <p:sp>
          <p:nvSpPr>
            <p:cNvPr id="3089" name="Freeform 14"/>
            <p:cNvSpPr>
              <a:spLocks/>
            </p:cNvSpPr>
            <p:nvPr/>
          </p:nvSpPr>
          <p:spPr bwMode="auto">
            <a:xfrm>
              <a:off x="5537200" y="1506538"/>
              <a:ext cx="474663" cy="106363"/>
            </a:xfrm>
            <a:custGeom>
              <a:avLst/>
              <a:gdLst>
                <a:gd name="T0" fmla="*/ 0 w 1196"/>
                <a:gd name="T1" fmla="*/ 2147483647 h 269"/>
                <a:gd name="T2" fmla="*/ 2147483647 w 1196"/>
                <a:gd name="T3" fmla="*/ 2147483647 h 269"/>
                <a:gd name="T4" fmla="*/ 2147483647 w 1196"/>
                <a:gd name="T5" fmla="*/ 2147483647 h 269"/>
                <a:gd name="T6" fmla="*/ 2147483647 w 1196"/>
                <a:gd name="T7" fmla="*/ 2147483647 h 269"/>
                <a:gd name="T8" fmla="*/ 2147483647 w 1196"/>
                <a:gd name="T9" fmla="*/ 2147483647 h 269"/>
                <a:gd name="T10" fmla="*/ 2147483647 w 1196"/>
                <a:gd name="T11" fmla="*/ 2147483647 h 269"/>
                <a:gd name="T12" fmla="*/ 2147483647 w 1196"/>
                <a:gd name="T13" fmla="*/ 0 h 269"/>
                <a:gd name="T14" fmla="*/ 0 w 1196"/>
                <a:gd name="T15" fmla="*/ 0 h 269"/>
                <a:gd name="T16" fmla="*/ 0 w 1196"/>
                <a:gd name="T17" fmla="*/ 2147483647 h 269"/>
                <a:gd name="T18" fmla="*/ 0 w 1196"/>
                <a:gd name="T19" fmla="*/ 2147483647 h 2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6"/>
                <a:gd name="T31" fmla="*/ 0 h 269"/>
                <a:gd name="T32" fmla="*/ 1196 w 1196"/>
                <a:gd name="T33" fmla="*/ 269 h 2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6" h="269">
                  <a:moveTo>
                    <a:pt x="0" y="269"/>
                  </a:moveTo>
                  <a:lnTo>
                    <a:pt x="107" y="269"/>
                  </a:lnTo>
                  <a:lnTo>
                    <a:pt x="107" y="113"/>
                  </a:lnTo>
                  <a:lnTo>
                    <a:pt x="1089" y="113"/>
                  </a:lnTo>
                  <a:lnTo>
                    <a:pt x="1089" y="269"/>
                  </a:lnTo>
                  <a:lnTo>
                    <a:pt x="1196" y="269"/>
                  </a:lnTo>
                  <a:lnTo>
                    <a:pt x="1196" y="0"/>
                  </a:lnTo>
                  <a:lnTo>
                    <a:pt x="0" y="0"/>
                  </a:lnTo>
                  <a:lnTo>
                    <a:pt x="0" y="269"/>
                  </a:lnTo>
                  <a:close/>
                </a:path>
              </a:pathLst>
            </a:custGeom>
            <a:solidFill>
              <a:srgbClr val="000000"/>
            </a:solidFill>
            <a:ln w="9525">
              <a:noFill/>
              <a:round/>
              <a:headEnd/>
              <a:tailEnd/>
            </a:ln>
          </p:spPr>
          <p:txBody>
            <a:bodyPr/>
            <a:lstStyle/>
            <a:p>
              <a:endParaRPr lang="en-US"/>
            </a:p>
          </p:txBody>
        </p:sp>
        <p:sp>
          <p:nvSpPr>
            <p:cNvPr id="3090" name="Freeform 15"/>
            <p:cNvSpPr>
              <a:spLocks/>
            </p:cNvSpPr>
            <p:nvPr/>
          </p:nvSpPr>
          <p:spPr bwMode="auto">
            <a:xfrm>
              <a:off x="5622925" y="1014413"/>
              <a:ext cx="39688" cy="514350"/>
            </a:xfrm>
            <a:custGeom>
              <a:avLst/>
              <a:gdLst>
                <a:gd name="T0" fmla="*/ 0 w 101"/>
                <a:gd name="T1" fmla="*/ 2147483647 h 1294"/>
                <a:gd name="T2" fmla="*/ 2147483647 w 101"/>
                <a:gd name="T3" fmla="*/ 2147483647 h 1294"/>
                <a:gd name="T4" fmla="*/ 2147483647 w 101"/>
                <a:gd name="T5" fmla="*/ 0 h 1294"/>
                <a:gd name="T6" fmla="*/ 0 w 101"/>
                <a:gd name="T7" fmla="*/ 0 h 1294"/>
                <a:gd name="T8" fmla="*/ 0 w 101"/>
                <a:gd name="T9" fmla="*/ 2147483647 h 1294"/>
                <a:gd name="T10" fmla="*/ 0 w 101"/>
                <a:gd name="T11" fmla="*/ 2147483647 h 1294"/>
                <a:gd name="T12" fmla="*/ 0 60000 65536"/>
                <a:gd name="T13" fmla="*/ 0 60000 65536"/>
                <a:gd name="T14" fmla="*/ 0 60000 65536"/>
                <a:gd name="T15" fmla="*/ 0 60000 65536"/>
                <a:gd name="T16" fmla="*/ 0 60000 65536"/>
                <a:gd name="T17" fmla="*/ 0 60000 65536"/>
                <a:gd name="T18" fmla="*/ 0 w 101"/>
                <a:gd name="T19" fmla="*/ 0 h 1294"/>
                <a:gd name="T20" fmla="*/ 101 w 101"/>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01" h="1294">
                  <a:moveTo>
                    <a:pt x="0" y="1294"/>
                  </a:moveTo>
                  <a:lnTo>
                    <a:pt x="101" y="1294"/>
                  </a:lnTo>
                  <a:lnTo>
                    <a:pt x="101" y="0"/>
                  </a:lnTo>
                  <a:lnTo>
                    <a:pt x="0" y="0"/>
                  </a:lnTo>
                  <a:lnTo>
                    <a:pt x="0" y="1294"/>
                  </a:lnTo>
                  <a:close/>
                </a:path>
              </a:pathLst>
            </a:custGeom>
            <a:solidFill>
              <a:srgbClr val="000000"/>
            </a:solidFill>
            <a:ln w="9525">
              <a:noFill/>
              <a:round/>
              <a:headEnd/>
              <a:tailEnd/>
            </a:ln>
          </p:spPr>
          <p:txBody>
            <a:bodyPr/>
            <a:lstStyle/>
            <a:p>
              <a:endParaRPr lang="en-US"/>
            </a:p>
          </p:txBody>
        </p:sp>
        <p:sp>
          <p:nvSpPr>
            <p:cNvPr id="3091" name="Freeform 16"/>
            <p:cNvSpPr>
              <a:spLocks/>
            </p:cNvSpPr>
            <p:nvPr/>
          </p:nvSpPr>
          <p:spPr bwMode="auto">
            <a:xfrm>
              <a:off x="5886450" y="1014413"/>
              <a:ext cx="39688" cy="514350"/>
            </a:xfrm>
            <a:custGeom>
              <a:avLst/>
              <a:gdLst>
                <a:gd name="T0" fmla="*/ 0 w 101"/>
                <a:gd name="T1" fmla="*/ 2147483647 h 1294"/>
                <a:gd name="T2" fmla="*/ 2147483647 w 101"/>
                <a:gd name="T3" fmla="*/ 2147483647 h 1294"/>
                <a:gd name="T4" fmla="*/ 2147483647 w 101"/>
                <a:gd name="T5" fmla="*/ 0 h 1294"/>
                <a:gd name="T6" fmla="*/ 0 w 101"/>
                <a:gd name="T7" fmla="*/ 0 h 1294"/>
                <a:gd name="T8" fmla="*/ 0 w 101"/>
                <a:gd name="T9" fmla="*/ 2147483647 h 1294"/>
                <a:gd name="T10" fmla="*/ 0 w 101"/>
                <a:gd name="T11" fmla="*/ 2147483647 h 1294"/>
                <a:gd name="T12" fmla="*/ 0 60000 65536"/>
                <a:gd name="T13" fmla="*/ 0 60000 65536"/>
                <a:gd name="T14" fmla="*/ 0 60000 65536"/>
                <a:gd name="T15" fmla="*/ 0 60000 65536"/>
                <a:gd name="T16" fmla="*/ 0 60000 65536"/>
                <a:gd name="T17" fmla="*/ 0 60000 65536"/>
                <a:gd name="T18" fmla="*/ 0 w 101"/>
                <a:gd name="T19" fmla="*/ 0 h 1294"/>
                <a:gd name="T20" fmla="*/ 101 w 101"/>
                <a:gd name="T21" fmla="*/ 1294 h 1294"/>
              </a:gdLst>
              <a:ahLst/>
              <a:cxnLst>
                <a:cxn ang="T12">
                  <a:pos x="T0" y="T1"/>
                </a:cxn>
                <a:cxn ang="T13">
                  <a:pos x="T2" y="T3"/>
                </a:cxn>
                <a:cxn ang="T14">
                  <a:pos x="T4" y="T5"/>
                </a:cxn>
                <a:cxn ang="T15">
                  <a:pos x="T6" y="T7"/>
                </a:cxn>
                <a:cxn ang="T16">
                  <a:pos x="T8" y="T9"/>
                </a:cxn>
                <a:cxn ang="T17">
                  <a:pos x="T10" y="T11"/>
                </a:cxn>
              </a:cxnLst>
              <a:rect l="T18" t="T19" r="T20" b="T21"/>
              <a:pathLst>
                <a:path w="101" h="1294">
                  <a:moveTo>
                    <a:pt x="0" y="1294"/>
                  </a:moveTo>
                  <a:lnTo>
                    <a:pt x="101" y="1294"/>
                  </a:lnTo>
                  <a:lnTo>
                    <a:pt x="101" y="0"/>
                  </a:lnTo>
                  <a:lnTo>
                    <a:pt x="0" y="0"/>
                  </a:lnTo>
                  <a:lnTo>
                    <a:pt x="0" y="1294"/>
                  </a:lnTo>
                  <a:close/>
                </a:path>
              </a:pathLst>
            </a:custGeom>
            <a:solidFill>
              <a:srgbClr val="000000"/>
            </a:solidFill>
            <a:ln w="9525">
              <a:noFill/>
              <a:round/>
              <a:headEnd/>
              <a:tailEnd/>
            </a:ln>
          </p:spPr>
          <p:txBody>
            <a:bodyPr/>
            <a:lstStyle/>
            <a:p>
              <a:endParaRPr lang="en-US"/>
            </a:p>
          </p:txBody>
        </p:sp>
        <p:sp>
          <p:nvSpPr>
            <p:cNvPr id="3092" name="Freeform 17"/>
            <p:cNvSpPr>
              <a:spLocks/>
            </p:cNvSpPr>
            <p:nvPr/>
          </p:nvSpPr>
          <p:spPr bwMode="auto">
            <a:xfrm>
              <a:off x="5580063" y="990600"/>
              <a:ext cx="390525" cy="42863"/>
            </a:xfrm>
            <a:custGeom>
              <a:avLst/>
              <a:gdLst>
                <a:gd name="T0" fmla="*/ 0 w 982"/>
                <a:gd name="T1" fmla="*/ 2147483647 h 108"/>
                <a:gd name="T2" fmla="*/ 0 w 982"/>
                <a:gd name="T3" fmla="*/ 0 h 108"/>
                <a:gd name="T4" fmla="*/ 2147483647 w 982"/>
                <a:gd name="T5" fmla="*/ 0 h 108"/>
                <a:gd name="T6" fmla="*/ 2147483647 w 982"/>
                <a:gd name="T7" fmla="*/ 2147483647 h 108"/>
                <a:gd name="T8" fmla="*/ 0 w 982"/>
                <a:gd name="T9" fmla="*/ 2147483647 h 108"/>
                <a:gd name="T10" fmla="*/ 0 w 982"/>
                <a:gd name="T11" fmla="*/ 2147483647 h 108"/>
                <a:gd name="T12" fmla="*/ 0 60000 65536"/>
                <a:gd name="T13" fmla="*/ 0 60000 65536"/>
                <a:gd name="T14" fmla="*/ 0 60000 65536"/>
                <a:gd name="T15" fmla="*/ 0 60000 65536"/>
                <a:gd name="T16" fmla="*/ 0 60000 65536"/>
                <a:gd name="T17" fmla="*/ 0 60000 65536"/>
                <a:gd name="T18" fmla="*/ 0 w 982"/>
                <a:gd name="T19" fmla="*/ 0 h 108"/>
                <a:gd name="T20" fmla="*/ 982 w 98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982" h="108">
                  <a:moveTo>
                    <a:pt x="0" y="108"/>
                  </a:moveTo>
                  <a:lnTo>
                    <a:pt x="0" y="0"/>
                  </a:lnTo>
                  <a:lnTo>
                    <a:pt x="982" y="0"/>
                  </a:lnTo>
                  <a:lnTo>
                    <a:pt x="982" y="108"/>
                  </a:lnTo>
                  <a:lnTo>
                    <a:pt x="0" y="108"/>
                  </a:lnTo>
                  <a:close/>
                </a:path>
              </a:pathLst>
            </a:custGeom>
            <a:solidFill>
              <a:srgbClr val="000000"/>
            </a:solidFill>
            <a:ln w="9525">
              <a:noFill/>
              <a:round/>
              <a:headEnd/>
              <a:tailEnd/>
            </a:ln>
          </p:spPr>
          <p:txBody>
            <a:bodyPr/>
            <a:lstStyle/>
            <a:p>
              <a:endParaRPr lang="en-US"/>
            </a:p>
          </p:txBody>
        </p:sp>
        <p:sp>
          <p:nvSpPr>
            <p:cNvPr id="3093" name="Freeform 18"/>
            <p:cNvSpPr>
              <a:spLocks/>
            </p:cNvSpPr>
            <p:nvPr/>
          </p:nvSpPr>
          <p:spPr bwMode="auto">
            <a:xfrm>
              <a:off x="5610225" y="925513"/>
              <a:ext cx="333375" cy="73025"/>
            </a:xfrm>
            <a:custGeom>
              <a:avLst/>
              <a:gdLst>
                <a:gd name="T0" fmla="*/ 2147483647 w 840"/>
                <a:gd name="T1" fmla="*/ 2147483647 h 185"/>
                <a:gd name="T2" fmla="*/ 2147483647 w 840"/>
                <a:gd name="T3" fmla="*/ 2147483647 h 185"/>
                <a:gd name="T4" fmla="*/ 2147483647 w 840"/>
                <a:gd name="T5" fmla="*/ 2147483647 h 185"/>
                <a:gd name="T6" fmla="*/ 2147483647 w 840"/>
                <a:gd name="T7" fmla="*/ 2147483647 h 185"/>
                <a:gd name="T8" fmla="*/ 2147483647 w 840"/>
                <a:gd name="T9" fmla="*/ 2147483647 h 185"/>
                <a:gd name="T10" fmla="*/ 2147483647 w 840"/>
                <a:gd name="T11" fmla="*/ 2147483647 h 185"/>
                <a:gd name="T12" fmla="*/ 2147483647 w 840"/>
                <a:gd name="T13" fmla="*/ 2147483647 h 185"/>
                <a:gd name="T14" fmla="*/ 2147483647 w 840"/>
                <a:gd name="T15" fmla="*/ 2147483647 h 185"/>
                <a:gd name="T16" fmla="*/ 2147483647 w 840"/>
                <a:gd name="T17" fmla="*/ 2147483647 h 185"/>
                <a:gd name="T18" fmla="*/ 2147483647 w 840"/>
                <a:gd name="T19" fmla="*/ 2147483647 h 185"/>
                <a:gd name="T20" fmla="*/ 2147483647 w 840"/>
                <a:gd name="T21" fmla="*/ 2147483647 h 185"/>
                <a:gd name="T22" fmla="*/ 2147483647 w 840"/>
                <a:gd name="T23" fmla="*/ 2147483647 h 185"/>
                <a:gd name="T24" fmla="*/ 2147483647 w 840"/>
                <a:gd name="T25" fmla="*/ 2147483647 h 185"/>
                <a:gd name="T26" fmla="*/ 2147483647 w 840"/>
                <a:gd name="T27" fmla="*/ 2147483647 h 185"/>
                <a:gd name="T28" fmla="*/ 2147483647 w 840"/>
                <a:gd name="T29" fmla="*/ 2147483647 h 185"/>
                <a:gd name="T30" fmla="*/ 2147483647 w 840"/>
                <a:gd name="T31" fmla="*/ 2147483647 h 185"/>
                <a:gd name="T32" fmla="*/ 2147483647 w 840"/>
                <a:gd name="T33" fmla="*/ 2147483647 h 185"/>
                <a:gd name="T34" fmla="*/ 2147483647 w 840"/>
                <a:gd name="T35" fmla="*/ 2147483647 h 185"/>
                <a:gd name="T36" fmla="*/ 2147483647 w 840"/>
                <a:gd name="T37" fmla="*/ 2147483647 h 185"/>
                <a:gd name="T38" fmla="*/ 2147483647 w 840"/>
                <a:gd name="T39" fmla="*/ 2147483647 h 185"/>
                <a:gd name="T40" fmla="*/ 2147483647 w 840"/>
                <a:gd name="T41" fmla="*/ 2147483647 h 185"/>
                <a:gd name="T42" fmla="*/ 2147483647 w 840"/>
                <a:gd name="T43" fmla="*/ 2147483647 h 185"/>
                <a:gd name="T44" fmla="*/ 2147483647 w 840"/>
                <a:gd name="T45" fmla="*/ 2147483647 h 185"/>
                <a:gd name="T46" fmla="*/ 2147483647 w 840"/>
                <a:gd name="T47" fmla="*/ 2147483647 h 185"/>
                <a:gd name="T48" fmla="*/ 2147483647 w 840"/>
                <a:gd name="T49" fmla="*/ 2147483647 h 185"/>
                <a:gd name="T50" fmla="*/ 2147483647 w 840"/>
                <a:gd name="T51" fmla="*/ 2147483647 h 185"/>
                <a:gd name="T52" fmla="*/ 2147483647 w 840"/>
                <a:gd name="T53" fmla="*/ 2147483647 h 185"/>
                <a:gd name="T54" fmla="*/ 2147483647 w 840"/>
                <a:gd name="T55" fmla="*/ 2147483647 h 185"/>
                <a:gd name="T56" fmla="*/ 2147483647 w 840"/>
                <a:gd name="T57" fmla="*/ 2147483647 h 185"/>
                <a:gd name="T58" fmla="*/ 2147483647 w 840"/>
                <a:gd name="T59" fmla="*/ 2147483647 h 185"/>
                <a:gd name="T60" fmla="*/ 2147483647 w 840"/>
                <a:gd name="T61" fmla="*/ 2147483647 h 185"/>
                <a:gd name="T62" fmla="*/ 2147483647 w 840"/>
                <a:gd name="T63" fmla="*/ 2147483647 h 185"/>
                <a:gd name="T64" fmla="*/ 2147483647 w 840"/>
                <a:gd name="T65" fmla="*/ 2147483647 h 185"/>
                <a:gd name="T66" fmla="*/ 2147483647 w 840"/>
                <a:gd name="T67" fmla="*/ 2147483647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0"/>
                <a:gd name="T103" fmla="*/ 0 h 185"/>
                <a:gd name="T104" fmla="*/ 840 w 840"/>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0" h="185">
                  <a:moveTo>
                    <a:pt x="439" y="166"/>
                  </a:moveTo>
                  <a:lnTo>
                    <a:pt x="459" y="150"/>
                  </a:lnTo>
                  <a:lnTo>
                    <a:pt x="486" y="135"/>
                  </a:lnTo>
                  <a:lnTo>
                    <a:pt x="507" y="127"/>
                  </a:lnTo>
                  <a:lnTo>
                    <a:pt x="531" y="123"/>
                  </a:lnTo>
                  <a:lnTo>
                    <a:pt x="552" y="126"/>
                  </a:lnTo>
                  <a:lnTo>
                    <a:pt x="571" y="131"/>
                  </a:lnTo>
                  <a:lnTo>
                    <a:pt x="591" y="140"/>
                  </a:lnTo>
                  <a:lnTo>
                    <a:pt x="616" y="152"/>
                  </a:lnTo>
                  <a:lnTo>
                    <a:pt x="645" y="167"/>
                  </a:lnTo>
                  <a:lnTo>
                    <a:pt x="672" y="179"/>
                  </a:lnTo>
                  <a:lnTo>
                    <a:pt x="699" y="184"/>
                  </a:lnTo>
                  <a:lnTo>
                    <a:pt x="733" y="184"/>
                  </a:lnTo>
                  <a:lnTo>
                    <a:pt x="759" y="183"/>
                  </a:lnTo>
                  <a:lnTo>
                    <a:pt x="785" y="175"/>
                  </a:lnTo>
                  <a:lnTo>
                    <a:pt x="819" y="159"/>
                  </a:lnTo>
                  <a:lnTo>
                    <a:pt x="840" y="34"/>
                  </a:lnTo>
                  <a:lnTo>
                    <a:pt x="798" y="59"/>
                  </a:lnTo>
                  <a:lnTo>
                    <a:pt x="768" y="70"/>
                  </a:lnTo>
                  <a:lnTo>
                    <a:pt x="748" y="74"/>
                  </a:lnTo>
                  <a:lnTo>
                    <a:pt x="719" y="74"/>
                  </a:lnTo>
                  <a:lnTo>
                    <a:pt x="699" y="72"/>
                  </a:lnTo>
                  <a:lnTo>
                    <a:pt x="671" y="64"/>
                  </a:lnTo>
                  <a:lnTo>
                    <a:pt x="647" y="53"/>
                  </a:lnTo>
                  <a:lnTo>
                    <a:pt x="613" y="28"/>
                  </a:lnTo>
                  <a:lnTo>
                    <a:pt x="584" y="16"/>
                  </a:lnTo>
                  <a:lnTo>
                    <a:pt x="565" y="7"/>
                  </a:lnTo>
                  <a:lnTo>
                    <a:pt x="540" y="1"/>
                  </a:lnTo>
                  <a:lnTo>
                    <a:pt x="509" y="0"/>
                  </a:lnTo>
                  <a:lnTo>
                    <a:pt x="483" y="6"/>
                  </a:lnTo>
                  <a:lnTo>
                    <a:pt x="460" y="15"/>
                  </a:lnTo>
                  <a:lnTo>
                    <a:pt x="433" y="30"/>
                  </a:lnTo>
                  <a:lnTo>
                    <a:pt x="420" y="41"/>
                  </a:lnTo>
                  <a:lnTo>
                    <a:pt x="407" y="30"/>
                  </a:lnTo>
                  <a:lnTo>
                    <a:pt x="379" y="15"/>
                  </a:lnTo>
                  <a:lnTo>
                    <a:pt x="357" y="6"/>
                  </a:lnTo>
                  <a:lnTo>
                    <a:pt x="331" y="0"/>
                  </a:lnTo>
                  <a:lnTo>
                    <a:pt x="299" y="1"/>
                  </a:lnTo>
                  <a:lnTo>
                    <a:pt x="275" y="7"/>
                  </a:lnTo>
                  <a:lnTo>
                    <a:pt x="255" y="16"/>
                  </a:lnTo>
                  <a:lnTo>
                    <a:pt x="227" y="28"/>
                  </a:lnTo>
                  <a:lnTo>
                    <a:pt x="193" y="53"/>
                  </a:lnTo>
                  <a:lnTo>
                    <a:pt x="169" y="64"/>
                  </a:lnTo>
                  <a:lnTo>
                    <a:pt x="140" y="72"/>
                  </a:lnTo>
                  <a:lnTo>
                    <a:pt x="121" y="74"/>
                  </a:lnTo>
                  <a:lnTo>
                    <a:pt x="92" y="74"/>
                  </a:lnTo>
                  <a:lnTo>
                    <a:pt x="71" y="70"/>
                  </a:lnTo>
                  <a:lnTo>
                    <a:pt x="42" y="59"/>
                  </a:lnTo>
                  <a:lnTo>
                    <a:pt x="0" y="34"/>
                  </a:lnTo>
                  <a:lnTo>
                    <a:pt x="21" y="159"/>
                  </a:lnTo>
                  <a:lnTo>
                    <a:pt x="56" y="175"/>
                  </a:lnTo>
                  <a:lnTo>
                    <a:pt x="81" y="183"/>
                  </a:lnTo>
                  <a:lnTo>
                    <a:pt x="107" y="184"/>
                  </a:lnTo>
                  <a:lnTo>
                    <a:pt x="140" y="184"/>
                  </a:lnTo>
                  <a:lnTo>
                    <a:pt x="167" y="179"/>
                  </a:lnTo>
                  <a:lnTo>
                    <a:pt x="195" y="167"/>
                  </a:lnTo>
                  <a:lnTo>
                    <a:pt x="224" y="152"/>
                  </a:lnTo>
                  <a:lnTo>
                    <a:pt x="249" y="140"/>
                  </a:lnTo>
                  <a:lnTo>
                    <a:pt x="268" y="131"/>
                  </a:lnTo>
                  <a:lnTo>
                    <a:pt x="288" y="126"/>
                  </a:lnTo>
                  <a:lnTo>
                    <a:pt x="310" y="123"/>
                  </a:lnTo>
                  <a:lnTo>
                    <a:pt x="333" y="127"/>
                  </a:lnTo>
                  <a:lnTo>
                    <a:pt x="354" y="135"/>
                  </a:lnTo>
                  <a:lnTo>
                    <a:pt x="381" y="150"/>
                  </a:lnTo>
                  <a:lnTo>
                    <a:pt x="401" y="166"/>
                  </a:lnTo>
                  <a:lnTo>
                    <a:pt x="420" y="185"/>
                  </a:lnTo>
                  <a:lnTo>
                    <a:pt x="439" y="166"/>
                  </a:lnTo>
                  <a:close/>
                </a:path>
              </a:pathLst>
            </a:custGeom>
            <a:solidFill>
              <a:srgbClr val="000000"/>
            </a:solidFill>
            <a:ln w="9525">
              <a:noFill/>
              <a:round/>
              <a:headEnd/>
              <a:tailEnd/>
            </a:ln>
          </p:spPr>
          <p:txBody>
            <a:bodyPr/>
            <a:lstStyle/>
            <a:p>
              <a:endParaRPr lang="en-US"/>
            </a:p>
          </p:txBody>
        </p:sp>
        <p:sp>
          <p:nvSpPr>
            <p:cNvPr id="3094" name="Freeform 19"/>
            <p:cNvSpPr>
              <a:spLocks/>
            </p:cNvSpPr>
            <p:nvPr/>
          </p:nvSpPr>
          <p:spPr bwMode="auto">
            <a:xfrm>
              <a:off x="5797550" y="769938"/>
              <a:ext cx="92075" cy="92075"/>
            </a:xfrm>
            <a:custGeom>
              <a:avLst/>
              <a:gdLst>
                <a:gd name="T0" fmla="*/ 2147483647 w 232"/>
                <a:gd name="T1" fmla="*/ 2147483647 h 231"/>
                <a:gd name="T2" fmla="*/ 2147483647 w 232"/>
                <a:gd name="T3" fmla="*/ 2147483647 h 231"/>
                <a:gd name="T4" fmla="*/ 2147483647 w 232"/>
                <a:gd name="T5" fmla="*/ 2147483647 h 231"/>
                <a:gd name="T6" fmla="*/ 2147483647 w 232"/>
                <a:gd name="T7" fmla="*/ 2147483647 h 231"/>
                <a:gd name="T8" fmla="*/ 2147483647 w 232"/>
                <a:gd name="T9" fmla="*/ 0 h 231"/>
                <a:gd name="T10" fmla="*/ 2147483647 w 232"/>
                <a:gd name="T11" fmla="*/ 0 h 231"/>
                <a:gd name="T12" fmla="*/ 2147483647 w 232"/>
                <a:gd name="T13" fmla="*/ 2147483647 h 231"/>
                <a:gd name="T14" fmla="*/ 2147483647 w 232"/>
                <a:gd name="T15" fmla="*/ 2147483647 h 231"/>
                <a:gd name="T16" fmla="*/ 2147483647 w 232"/>
                <a:gd name="T17" fmla="*/ 2147483647 h 231"/>
                <a:gd name="T18" fmla="*/ 2147483647 w 232"/>
                <a:gd name="T19" fmla="*/ 2147483647 h 231"/>
                <a:gd name="T20" fmla="*/ 2147483647 w 232"/>
                <a:gd name="T21" fmla="*/ 2147483647 h 231"/>
                <a:gd name="T22" fmla="*/ 0 w 232"/>
                <a:gd name="T23" fmla="*/ 2147483647 h 231"/>
                <a:gd name="T24" fmla="*/ 2147483647 w 232"/>
                <a:gd name="T25" fmla="*/ 2147483647 h 231"/>
                <a:gd name="T26" fmla="*/ 2147483647 w 232"/>
                <a:gd name="T27" fmla="*/ 2147483647 h 231"/>
                <a:gd name="T28" fmla="*/ 2147483647 w 232"/>
                <a:gd name="T29" fmla="*/ 2147483647 h 231"/>
                <a:gd name="T30" fmla="*/ 2147483647 w 232"/>
                <a:gd name="T31" fmla="*/ 2147483647 h 231"/>
                <a:gd name="T32" fmla="*/ 2147483647 w 232"/>
                <a:gd name="T33" fmla="*/ 2147483647 h 231"/>
                <a:gd name="T34" fmla="*/ 2147483647 w 232"/>
                <a:gd name="T35" fmla="*/ 2147483647 h 231"/>
                <a:gd name="T36" fmla="*/ 2147483647 w 232"/>
                <a:gd name="T37" fmla="*/ 2147483647 h 2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231"/>
                <a:gd name="T59" fmla="*/ 232 w 232"/>
                <a:gd name="T60" fmla="*/ 231 h 2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231">
                  <a:moveTo>
                    <a:pt x="232" y="196"/>
                  </a:moveTo>
                  <a:lnTo>
                    <a:pt x="101" y="19"/>
                  </a:lnTo>
                  <a:lnTo>
                    <a:pt x="91" y="11"/>
                  </a:lnTo>
                  <a:lnTo>
                    <a:pt x="78" y="5"/>
                  </a:lnTo>
                  <a:lnTo>
                    <a:pt x="63" y="0"/>
                  </a:lnTo>
                  <a:lnTo>
                    <a:pt x="51" y="0"/>
                  </a:lnTo>
                  <a:lnTo>
                    <a:pt x="38" y="5"/>
                  </a:lnTo>
                  <a:lnTo>
                    <a:pt x="25" y="11"/>
                  </a:lnTo>
                  <a:lnTo>
                    <a:pt x="13" y="20"/>
                  </a:lnTo>
                  <a:lnTo>
                    <a:pt x="7" y="33"/>
                  </a:lnTo>
                  <a:lnTo>
                    <a:pt x="3" y="46"/>
                  </a:lnTo>
                  <a:lnTo>
                    <a:pt x="0" y="61"/>
                  </a:lnTo>
                  <a:lnTo>
                    <a:pt x="4" y="74"/>
                  </a:lnTo>
                  <a:lnTo>
                    <a:pt x="11" y="86"/>
                  </a:lnTo>
                  <a:lnTo>
                    <a:pt x="18" y="97"/>
                  </a:lnTo>
                  <a:lnTo>
                    <a:pt x="30" y="105"/>
                  </a:lnTo>
                  <a:lnTo>
                    <a:pt x="197" y="231"/>
                  </a:lnTo>
                  <a:lnTo>
                    <a:pt x="232" y="196"/>
                  </a:lnTo>
                  <a:close/>
                </a:path>
              </a:pathLst>
            </a:custGeom>
            <a:solidFill>
              <a:srgbClr val="000000"/>
            </a:solidFill>
            <a:ln w="9525">
              <a:noFill/>
              <a:round/>
              <a:headEnd/>
              <a:tailEnd/>
            </a:ln>
          </p:spPr>
          <p:txBody>
            <a:bodyPr/>
            <a:lstStyle/>
            <a:p>
              <a:endParaRPr lang="en-US"/>
            </a:p>
          </p:txBody>
        </p:sp>
        <p:sp>
          <p:nvSpPr>
            <p:cNvPr id="3095" name="Freeform 20"/>
            <p:cNvSpPr>
              <a:spLocks/>
            </p:cNvSpPr>
            <p:nvPr/>
          </p:nvSpPr>
          <p:spPr bwMode="auto">
            <a:xfrm>
              <a:off x="5834063" y="809625"/>
              <a:ext cx="20638" cy="198438"/>
            </a:xfrm>
            <a:custGeom>
              <a:avLst/>
              <a:gdLst>
                <a:gd name="T0" fmla="*/ 0 w 51"/>
                <a:gd name="T1" fmla="*/ 2147483647 h 500"/>
                <a:gd name="T2" fmla="*/ 0 w 51"/>
                <a:gd name="T3" fmla="*/ 0 h 500"/>
                <a:gd name="T4" fmla="*/ 2147483647 w 51"/>
                <a:gd name="T5" fmla="*/ 0 h 500"/>
                <a:gd name="T6" fmla="*/ 2147483647 w 51"/>
                <a:gd name="T7" fmla="*/ 2147483647 h 500"/>
                <a:gd name="T8" fmla="*/ 0 w 51"/>
                <a:gd name="T9" fmla="*/ 2147483647 h 500"/>
                <a:gd name="T10" fmla="*/ 0 w 51"/>
                <a:gd name="T11" fmla="*/ 2147483647 h 500"/>
                <a:gd name="T12" fmla="*/ 0 60000 65536"/>
                <a:gd name="T13" fmla="*/ 0 60000 65536"/>
                <a:gd name="T14" fmla="*/ 0 60000 65536"/>
                <a:gd name="T15" fmla="*/ 0 60000 65536"/>
                <a:gd name="T16" fmla="*/ 0 60000 65536"/>
                <a:gd name="T17" fmla="*/ 0 60000 65536"/>
                <a:gd name="T18" fmla="*/ 0 w 51"/>
                <a:gd name="T19" fmla="*/ 0 h 500"/>
                <a:gd name="T20" fmla="*/ 51 w 51"/>
                <a:gd name="T21" fmla="*/ 500 h 500"/>
              </a:gdLst>
              <a:ahLst/>
              <a:cxnLst>
                <a:cxn ang="T12">
                  <a:pos x="T0" y="T1"/>
                </a:cxn>
                <a:cxn ang="T13">
                  <a:pos x="T2" y="T3"/>
                </a:cxn>
                <a:cxn ang="T14">
                  <a:pos x="T4" y="T5"/>
                </a:cxn>
                <a:cxn ang="T15">
                  <a:pos x="T6" y="T7"/>
                </a:cxn>
                <a:cxn ang="T16">
                  <a:pos x="T8" y="T9"/>
                </a:cxn>
                <a:cxn ang="T17">
                  <a:pos x="T10" y="T11"/>
                </a:cxn>
              </a:cxnLst>
              <a:rect l="T18" t="T19" r="T20" b="T21"/>
              <a:pathLst>
                <a:path w="51" h="500">
                  <a:moveTo>
                    <a:pt x="0" y="500"/>
                  </a:moveTo>
                  <a:lnTo>
                    <a:pt x="0" y="0"/>
                  </a:lnTo>
                  <a:lnTo>
                    <a:pt x="51" y="0"/>
                  </a:lnTo>
                  <a:lnTo>
                    <a:pt x="51" y="500"/>
                  </a:lnTo>
                  <a:lnTo>
                    <a:pt x="0" y="500"/>
                  </a:lnTo>
                  <a:close/>
                </a:path>
              </a:pathLst>
            </a:custGeom>
            <a:solidFill>
              <a:srgbClr val="000000"/>
            </a:solidFill>
            <a:ln w="9525">
              <a:noFill/>
              <a:round/>
              <a:headEnd/>
              <a:tailEnd/>
            </a:ln>
          </p:spPr>
          <p:txBody>
            <a:bodyPr/>
            <a:lstStyle/>
            <a:p>
              <a:endParaRPr lang="en-US"/>
            </a:p>
          </p:txBody>
        </p:sp>
      </p:grpSp>
      <p:sp>
        <p:nvSpPr>
          <p:cNvPr id="3081" name="Rectangle 8"/>
          <p:cNvSpPr>
            <a:spLocks noChangeArrowheads="1"/>
          </p:cNvSpPr>
          <p:nvPr/>
        </p:nvSpPr>
        <p:spPr bwMode="auto">
          <a:xfrm>
            <a:off x="703263" y="61913"/>
            <a:ext cx="7686675" cy="646112"/>
          </a:xfrm>
          <a:prstGeom prst="rect">
            <a:avLst/>
          </a:prstGeom>
          <a:noFill/>
          <a:ln w="9525">
            <a:noFill/>
            <a:miter lim="800000"/>
            <a:headEnd/>
            <a:tailEnd/>
          </a:ln>
        </p:spPr>
        <p:txBody>
          <a:bodyPr wrap="none" anchor="ctr">
            <a:spAutoFit/>
          </a:bodyPr>
          <a:lstStyle/>
          <a:p>
            <a:pPr algn="ctr"/>
            <a:r>
              <a:rPr lang="en-US" sz="3600" b="1">
                <a:latin typeface="Calibri" pitchFamily="34" charset="0"/>
                <a:ea typeface="Calibri" pitchFamily="34" charset="0"/>
                <a:cs typeface="Times New Roman" pitchFamily="18" charset="0"/>
              </a:rPr>
              <a:t>How to Give a Great Scriptural Thought</a:t>
            </a:r>
            <a:endParaRPr lang="en-US" sz="3600">
              <a:ea typeface="Calibri" pitchFamily="34" charset="0"/>
              <a:cs typeface="Times New Roman" pitchFamily="18" charset="0"/>
            </a:endParaRPr>
          </a:p>
        </p:txBody>
      </p:sp>
      <p:sp>
        <p:nvSpPr>
          <p:cNvPr id="2057" name="Rectangle 9"/>
          <p:cNvSpPr>
            <a:spLocks noChangeArrowheads="1"/>
          </p:cNvSpPr>
          <p:nvPr/>
        </p:nvSpPr>
        <p:spPr bwMode="auto">
          <a:xfrm>
            <a:off x="1814513" y="568325"/>
            <a:ext cx="5462587" cy="1477963"/>
          </a:xfrm>
          <a:prstGeom prst="rect">
            <a:avLst/>
          </a:prstGeom>
          <a:noFill/>
          <a:ln w="9525">
            <a:noFill/>
            <a:miter lim="800000"/>
            <a:headEnd/>
            <a:tailEnd/>
          </a:ln>
          <a:effectLst/>
        </p:spPr>
        <p:txBody>
          <a:bodyPr anchor="ctr">
            <a:spAutoFit/>
          </a:bodyPr>
          <a:lstStyle/>
          <a:p>
            <a:pPr algn="ctr">
              <a:defRPr/>
            </a:pPr>
            <a:r>
              <a:rPr lang="en-US" sz="7200" b="1" i="1" cap="small" dirty="0">
                <a:latin typeface="Calibri" pitchFamily="34" charset="0"/>
                <a:ea typeface="Calibri" pitchFamily="34" charset="0"/>
                <a:cs typeface="Times New Roman" pitchFamily="18" charset="0"/>
              </a:rPr>
              <a:t>Feast</a:t>
            </a:r>
            <a:endParaRPr lang="en-US" sz="1100" cap="small" dirty="0">
              <a:latin typeface="Arial" pitchFamily="34" charset="0"/>
            </a:endParaRPr>
          </a:p>
          <a:p>
            <a:pPr eaLnBrk="0" hangingPunct="0">
              <a:defRPr/>
            </a:pPr>
            <a:endParaRPr lang="en-US" dirty="0">
              <a:latin typeface="Arial" pitchFamily="34" charset="0"/>
            </a:endParaRPr>
          </a:p>
        </p:txBody>
      </p:sp>
      <p:sp>
        <p:nvSpPr>
          <p:cNvPr id="3083" name="Rectangle 13"/>
          <p:cNvSpPr>
            <a:spLocks noChangeArrowheads="1"/>
          </p:cNvSpPr>
          <p:nvPr/>
        </p:nvSpPr>
        <p:spPr bwMode="auto">
          <a:xfrm>
            <a:off x="1270000" y="1971675"/>
            <a:ext cx="7239000" cy="4524375"/>
          </a:xfrm>
          <a:prstGeom prst="rect">
            <a:avLst/>
          </a:prstGeom>
          <a:noFill/>
          <a:ln w="9525">
            <a:noFill/>
            <a:miter lim="800000"/>
            <a:headEnd/>
            <a:tailEnd/>
          </a:ln>
        </p:spPr>
        <p:txBody>
          <a:bodyPr anchor="ctr">
            <a:spAutoFit/>
          </a:bodyPr>
          <a:lstStyle/>
          <a:p>
            <a:r>
              <a:rPr lang="en-US" sz="4000" b="1">
                <a:latin typeface="Calibri" pitchFamily="34" charset="0"/>
                <a:ea typeface="Calibri" pitchFamily="34" charset="0"/>
                <a:cs typeface="Times New Roman" pitchFamily="18" charset="0"/>
              </a:rPr>
              <a:t>F</a:t>
            </a:r>
            <a:r>
              <a:rPr lang="en-US" sz="2200">
                <a:latin typeface="Calibri" pitchFamily="34" charset="0"/>
                <a:ea typeface="Calibri" pitchFamily="34" charset="0"/>
                <a:cs typeface="Times New Roman" pitchFamily="18" charset="0"/>
              </a:rPr>
              <a:t>ind a scripture that has meaning for you and invite the class to turn to that scripture.  Share the context of the verse(s).</a:t>
            </a:r>
            <a:endParaRPr lang="en-US" sz="2200">
              <a:ea typeface="Calibri" pitchFamily="34" charset="0"/>
              <a:cs typeface="Times New Roman" pitchFamily="18" charset="0"/>
            </a:endParaRPr>
          </a:p>
          <a:p>
            <a:r>
              <a:rPr lang="en-US" sz="4000" b="1">
                <a:latin typeface="Calibri" pitchFamily="34" charset="0"/>
                <a:ea typeface="Calibri" pitchFamily="34" charset="0"/>
                <a:cs typeface="Times New Roman" pitchFamily="18" charset="0"/>
              </a:rPr>
              <a:t>E</a:t>
            </a:r>
            <a:r>
              <a:rPr lang="en-US" sz="2200">
                <a:latin typeface="Calibri" pitchFamily="34" charset="0"/>
                <a:ea typeface="Calibri" pitchFamily="34" charset="0"/>
                <a:cs typeface="Times New Roman" pitchFamily="18" charset="0"/>
              </a:rPr>
              <a:t>xplain: Read the verse(s) and then explain what it means to </a:t>
            </a:r>
          </a:p>
          <a:p>
            <a:r>
              <a:rPr lang="en-US" sz="2200">
                <a:latin typeface="Calibri" pitchFamily="34" charset="0"/>
                <a:ea typeface="Calibri" pitchFamily="34" charset="0"/>
                <a:cs typeface="Times New Roman" pitchFamily="18" charset="0"/>
              </a:rPr>
              <a:t>    the class.    </a:t>
            </a:r>
            <a:endParaRPr lang="en-US" sz="2200">
              <a:ea typeface="Calibri" pitchFamily="34" charset="0"/>
              <a:cs typeface="Times New Roman" pitchFamily="18" charset="0"/>
            </a:endParaRPr>
          </a:p>
          <a:p>
            <a:r>
              <a:rPr lang="en-US" sz="4000" b="1">
                <a:latin typeface="Calibri" pitchFamily="34" charset="0"/>
                <a:ea typeface="Calibri" pitchFamily="34" charset="0"/>
                <a:cs typeface="Times New Roman" pitchFamily="18" charset="0"/>
              </a:rPr>
              <a:t>A</a:t>
            </a:r>
            <a:r>
              <a:rPr lang="en-US" sz="2200">
                <a:latin typeface="Calibri" pitchFamily="34" charset="0"/>
                <a:ea typeface="Calibri" pitchFamily="34" charset="0"/>
                <a:cs typeface="Times New Roman" pitchFamily="18" charset="0"/>
              </a:rPr>
              <a:t>pply:  Tell what principle or doctrine you learned and how it </a:t>
            </a:r>
          </a:p>
          <a:p>
            <a:r>
              <a:rPr lang="en-US" sz="2200">
                <a:latin typeface="Calibri" pitchFamily="34" charset="0"/>
                <a:ea typeface="Calibri" pitchFamily="34" charset="0"/>
                <a:cs typeface="Times New Roman" pitchFamily="18" charset="0"/>
              </a:rPr>
              <a:t>     applies to everyone. </a:t>
            </a:r>
          </a:p>
          <a:p>
            <a:r>
              <a:rPr lang="en-US" sz="4000" b="1">
                <a:latin typeface="Calibri" pitchFamily="34" charset="0"/>
                <a:ea typeface="Calibri" pitchFamily="34" charset="0"/>
                <a:cs typeface="Times New Roman" pitchFamily="18" charset="0"/>
              </a:rPr>
              <a:t>S</a:t>
            </a:r>
            <a:r>
              <a:rPr lang="en-US" sz="2200">
                <a:latin typeface="Calibri" pitchFamily="34" charset="0"/>
                <a:ea typeface="Calibri" pitchFamily="34" charset="0"/>
                <a:cs typeface="Times New Roman" pitchFamily="18" charset="0"/>
              </a:rPr>
              <a:t>hare an experience that relates to the principle or doctrine </a:t>
            </a:r>
          </a:p>
          <a:p>
            <a:r>
              <a:rPr lang="en-US" sz="2200">
                <a:latin typeface="Calibri" pitchFamily="34" charset="0"/>
                <a:ea typeface="Calibri" pitchFamily="34" charset="0"/>
                <a:cs typeface="Times New Roman" pitchFamily="18" charset="0"/>
              </a:rPr>
              <a:t>    you learned.</a:t>
            </a:r>
            <a:endParaRPr lang="en-US" sz="2200">
              <a:ea typeface="Calibri" pitchFamily="34" charset="0"/>
              <a:cs typeface="Times New Roman" pitchFamily="18" charset="0"/>
            </a:endParaRPr>
          </a:p>
          <a:p>
            <a:pPr eaLnBrk="0" hangingPunct="0"/>
            <a:r>
              <a:rPr lang="en-US" sz="4000" b="1">
                <a:latin typeface="Calibri" pitchFamily="34" charset="0"/>
                <a:ea typeface="Calibri" pitchFamily="34" charset="0"/>
                <a:cs typeface="Times New Roman" pitchFamily="18" charset="0"/>
              </a:rPr>
              <a:t>T</a:t>
            </a:r>
            <a:r>
              <a:rPr lang="en-US" sz="2200">
                <a:latin typeface="Calibri" pitchFamily="34" charset="0"/>
                <a:ea typeface="Calibri" pitchFamily="34" charset="0"/>
                <a:cs typeface="Times New Roman" pitchFamily="18" charset="0"/>
              </a:rPr>
              <a:t>estify of the truths you found in the verses.</a:t>
            </a:r>
            <a:endParaRPr lang="en-US" sz="22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762" t="10571" r="13571" b="667"/>
          <a:stretch>
            <a:fillRect/>
          </a:stretch>
        </p:blipFill>
        <p:spPr bwMode="auto">
          <a:xfrm>
            <a:off x="174176" y="0"/>
            <a:ext cx="8859476" cy="6858000"/>
          </a:xfrm>
          <a:prstGeom prst="rect">
            <a:avLst/>
          </a:prstGeom>
          <a:noFill/>
          <a:ln w="9525">
            <a:noFill/>
            <a:miter lim="800000"/>
            <a:headEnd/>
            <a:tailEnd/>
          </a:ln>
        </p:spPr>
      </p:pic>
    </p:spTree>
    <p:extLst>
      <p:ext uri="{BB962C8B-B14F-4D97-AF65-F5344CB8AC3E}">
        <p14:creationId xmlns:p14="http://schemas.microsoft.com/office/powerpoint/2010/main" val="35114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68300" y="355600"/>
            <a:ext cx="8420100" cy="6159500"/>
          </a:xfrm>
          <a:prstGeom prst="roundRect">
            <a:avLst/>
          </a:prstGeom>
          <a:solidFill>
            <a:srgbClr val="FFFF00">
              <a:alpha val="44000"/>
            </a:srgbClr>
          </a:solidFill>
          <a:ln w="1143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7" name="Title 3"/>
          <p:cNvSpPr>
            <a:spLocks noGrp="1"/>
          </p:cNvSpPr>
          <p:nvPr>
            <p:ph type="ctrTitle"/>
          </p:nvPr>
        </p:nvSpPr>
        <p:spPr>
          <a:xfrm>
            <a:off x="685800" y="2524125"/>
            <a:ext cx="7772400" cy="1470025"/>
          </a:xfrm>
        </p:spPr>
        <p:txBody>
          <a:bodyPr/>
          <a:lstStyle/>
          <a:p>
            <a:pPr eaLnBrk="1" hangingPunct="1"/>
            <a:r>
              <a:rPr lang="en-US" sz="13000" smtClean="0"/>
              <a:t>Seminary is a SAFE place</a:t>
            </a:r>
          </a:p>
        </p:txBody>
      </p:sp>
    </p:spTree>
    <p:extLst>
      <p:ext uri="{BB962C8B-B14F-4D97-AF65-F5344CB8AC3E}">
        <p14:creationId xmlns:p14="http://schemas.microsoft.com/office/powerpoint/2010/main" val="2447961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6186</TotalTime>
  <Words>1457</Words>
  <Application>Microsoft Office PowerPoint</Application>
  <PresentationFormat>On-screen Show (4:3)</PresentationFormat>
  <Paragraphs>159</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Aharoni</vt:lpstr>
      <vt:lpstr>Arial</vt:lpstr>
      <vt:lpstr>Arial Black</vt:lpstr>
      <vt:lpstr>Calibri</vt:lpstr>
      <vt:lpstr>Calisto MT</vt:lpstr>
      <vt:lpstr>Comic Sans MS</vt:lpstr>
      <vt:lpstr>Cooper Black</vt:lpstr>
      <vt:lpstr>Kristen ITC</vt:lpstr>
      <vt:lpstr>Showcard Gothic</vt:lpstr>
      <vt:lpstr>Times New Roman</vt:lpstr>
      <vt:lpstr>Office Theme</vt:lpstr>
      <vt:lpstr>The Role of the Learner</vt:lpstr>
      <vt:lpstr>The One Rule In Seminary</vt:lpstr>
      <vt:lpstr>The</vt:lpstr>
      <vt:lpstr>PowerPoint Presentation</vt:lpstr>
      <vt:lpstr>PowerPoint Presentation</vt:lpstr>
      <vt:lpstr>PowerPoint Presentation</vt:lpstr>
      <vt:lpstr>PowerPoint Presentation</vt:lpstr>
      <vt:lpstr>PowerPoint Presentation</vt:lpstr>
      <vt:lpstr>Seminary is a SAFE place</vt:lpstr>
      <vt:lpstr>“That all may be edified of all” -Doctrine &amp; Covenants 88:122</vt:lpstr>
      <vt:lpstr>The Chinese Character For  “Listening”</vt:lpstr>
      <vt:lpstr>The 4 Aspects of Quality Scripture Marking</vt:lpstr>
      <vt:lpstr>PowerPoint Presentation</vt:lpstr>
      <vt:lpstr>Apply Them</vt:lpstr>
      <vt:lpstr>Which Best Describes                                Your Scripture Study?</vt:lpstr>
      <vt:lpstr>PowerPoint Presentation</vt:lpstr>
      <vt:lpstr>PowerPoint Presentation</vt:lpstr>
      <vt:lpstr>PowerPoint Presentation</vt:lpstr>
      <vt:lpstr>PowerPoint Presentation</vt:lpstr>
      <vt:lpstr>The Spot</vt:lpstr>
    </vt:vector>
  </TitlesOfParts>
  <Company>LDS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BUSHMANJS</dc:creator>
  <cp:lastModifiedBy>bushmanjs</cp:lastModifiedBy>
  <cp:revision>170</cp:revision>
  <dcterms:created xsi:type="dcterms:W3CDTF">2009-12-10T17:46:30Z</dcterms:created>
  <dcterms:modified xsi:type="dcterms:W3CDTF">2015-07-20T17:21:34Z</dcterms:modified>
</cp:coreProperties>
</file>