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80B6C-5334-464B-A2BB-3AB855D9175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8BF77-76B4-44A9-96A4-D0B24E36C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CD00D-A028-4A09-A867-AEA6FFB373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05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9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8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5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7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1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3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5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3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1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829F-14DD-4919-9D06-FFAFFEBE51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356A-FEE2-46A3-86BA-7C7562C5A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4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Papyrus" pitchFamily="66" charset="0"/>
              </a:rPr>
              <a:t>The </a:t>
            </a:r>
            <a:r>
              <a:rPr lang="en-US" sz="5400" smtClean="0">
                <a:latin typeface="Papyrus" pitchFamily="66" charset="0"/>
              </a:rPr>
              <a:t>10</a:t>
            </a:r>
            <a:r>
              <a:rPr lang="en-US" smtClean="0">
                <a:latin typeface="Papyrus" pitchFamily="66" charset="0"/>
              </a:rPr>
              <a:t> Commandments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1355725"/>
            <a:ext cx="1981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6600" dirty="0">
                <a:solidFill>
                  <a:srgbClr val="0000CC"/>
                </a:solidFill>
              </a:rPr>
              <a:t>#</a:t>
            </a:r>
            <a:r>
              <a:rPr lang="en-US" sz="12900" dirty="0">
                <a:solidFill>
                  <a:srgbClr val="0000CC"/>
                </a:solidFill>
              </a:rPr>
              <a:t>1</a:t>
            </a:r>
            <a:endParaRPr lang="en-US" sz="12900" dirty="0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27238" y="1328738"/>
            <a:ext cx="1516062" cy="2057400"/>
            <a:chOff x="1536" y="864"/>
            <a:chExt cx="912" cy="1238"/>
          </a:xfrm>
        </p:grpSpPr>
        <p:sp>
          <p:nvSpPr>
            <p:cNvPr id="2114" name="Text Box 5"/>
            <p:cNvSpPr txBox="1">
              <a:spLocks noChangeArrowheads="1"/>
            </p:cNvSpPr>
            <p:nvPr/>
          </p:nvSpPr>
          <p:spPr bwMode="auto">
            <a:xfrm>
              <a:off x="1536" y="864"/>
              <a:ext cx="912" cy="1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12900">
                  <a:solidFill>
                    <a:srgbClr val="008000"/>
                  </a:solidFill>
                  <a:latin typeface="Arial Rounded MT Bold" pitchFamily="34" charset="0"/>
                </a:rPr>
                <a:t>2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16" y="1228"/>
              <a:ext cx="192" cy="260"/>
              <a:chOff x="2256" y="816"/>
              <a:chExt cx="192" cy="260"/>
            </a:xfrm>
          </p:grpSpPr>
          <p:sp>
            <p:nvSpPr>
              <p:cNvPr id="2116" name="Oval 7"/>
              <p:cNvSpPr>
                <a:spLocks noChangeArrowheads="1"/>
              </p:cNvSpPr>
              <p:nvPr/>
            </p:nvSpPr>
            <p:spPr bwMode="auto">
              <a:xfrm>
                <a:off x="2256" y="816"/>
                <a:ext cx="192" cy="192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7" name="Line 8"/>
              <p:cNvSpPr>
                <a:spLocks noChangeShapeType="1"/>
              </p:cNvSpPr>
              <p:nvPr/>
            </p:nvSpPr>
            <p:spPr bwMode="auto">
              <a:xfrm>
                <a:off x="2288" y="864"/>
                <a:ext cx="48" cy="4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8" name="Line 9"/>
              <p:cNvSpPr>
                <a:spLocks noChangeShapeType="1"/>
              </p:cNvSpPr>
              <p:nvPr/>
            </p:nvSpPr>
            <p:spPr bwMode="auto">
              <a:xfrm flipH="1">
                <a:off x="2372" y="864"/>
                <a:ext cx="48" cy="4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9" name="Line 10"/>
              <p:cNvSpPr>
                <a:spLocks noChangeShapeType="1"/>
              </p:cNvSpPr>
              <p:nvPr/>
            </p:nvSpPr>
            <p:spPr bwMode="auto">
              <a:xfrm flipH="1">
                <a:off x="2344" y="972"/>
                <a:ext cx="4" cy="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20" name="Line 11"/>
              <p:cNvSpPr>
                <a:spLocks noChangeShapeType="1"/>
              </p:cNvSpPr>
              <p:nvPr/>
            </p:nvSpPr>
            <p:spPr bwMode="auto">
              <a:xfrm flipV="1">
                <a:off x="2320" y="1044"/>
                <a:ext cx="24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21" name="Line 12"/>
              <p:cNvSpPr>
                <a:spLocks noChangeShapeType="1"/>
              </p:cNvSpPr>
              <p:nvPr/>
            </p:nvSpPr>
            <p:spPr bwMode="auto">
              <a:xfrm flipH="1" flipV="1">
                <a:off x="2348" y="1048"/>
                <a:ext cx="24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22688" y="2124075"/>
            <a:ext cx="1654175" cy="727075"/>
            <a:chOff x="2149" y="1435"/>
            <a:chExt cx="1042" cy="458"/>
          </a:xfrm>
        </p:grpSpPr>
        <p:sp>
          <p:nvSpPr>
            <p:cNvPr id="2111" name="AutoShape 14"/>
            <p:cNvSpPr>
              <a:spLocks noChangeArrowheads="1"/>
            </p:cNvSpPr>
            <p:nvPr/>
          </p:nvSpPr>
          <p:spPr bwMode="auto">
            <a:xfrm rot="5400000">
              <a:off x="2798" y="1308"/>
              <a:ext cx="262" cy="51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2" name="AutoShape 15"/>
            <p:cNvSpPr>
              <a:spLocks noChangeArrowheads="1"/>
            </p:cNvSpPr>
            <p:nvPr/>
          </p:nvSpPr>
          <p:spPr bwMode="auto">
            <a:xfrm rot="5400000">
              <a:off x="2285" y="1310"/>
              <a:ext cx="262" cy="51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3" name="AutoShape 16"/>
            <p:cNvSpPr>
              <a:spLocks noChangeArrowheads="1"/>
            </p:cNvSpPr>
            <p:nvPr/>
          </p:nvSpPr>
          <p:spPr bwMode="auto">
            <a:xfrm rot="16200000" flipV="1">
              <a:off x="2568" y="1271"/>
              <a:ext cx="203" cy="104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178550" y="1693863"/>
            <a:ext cx="736600" cy="1274762"/>
            <a:chOff x="3499" y="1110"/>
            <a:chExt cx="430" cy="744"/>
          </a:xfrm>
        </p:grpSpPr>
        <p:sp>
          <p:nvSpPr>
            <p:cNvPr id="2105" name="Rectangle 18"/>
            <p:cNvSpPr>
              <a:spLocks noChangeArrowheads="1"/>
            </p:cNvSpPr>
            <p:nvPr/>
          </p:nvSpPr>
          <p:spPr bwMode="auto">
            <a:xfrm>
              <a:off x="3863" y="1432"/>
              <a:ext cx="59" cy="398"/>
            </a:xfrm>
            <a:prstGeom prst="rect">
              <a:avLst/>
            </a:prstGeom>
            <a:solidFill>
              <a:srgbClr val="99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6" name="Rectangle 19"/>
            <p:cNvSpPr>
              <a:spLocks noChangeArrowheads="1"/>
            </p:cNvSpPr>
            <p:nvPr/>
          </p:nvSpPr>
          <p:spPr bwMode="auto">
            <a:xfrm>
              <a:off x="3531" y="1424"/>
              <a:ext cx="398" cy="56"/>
            </a:xfrm>
            <a:prstGeom prst="rect">
              <a:avLst/>
            </a:prstGeom>
            <a:solidFill>
              <a:srgbClr val="99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7" name="Rectangle 20"/>
            <p:cNvSpPr>
              <a:spLocks noChangeArrowheads="1"/>
            </p:cNvSpPr>
            <p:nvPr/>
          </p:nvSpPr>
          <p:spPr bwMode="auto">
            <a:xfrm>
              <a:off x="3831" y="1456"/>
              <a:ext cx="59" cy="398"/>
            </a:xfrm>
            <a:prstGeom prst="rect">
              <a:avLst/>
            </a:prstGeom>
            <a:solidFill>
              <a:srgbClr val="99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8" name="Rectangle 21"/>
            <p:cNvSpPr>
              <a:spLocks noChangeArrowheads="1"/>
            </p:cNvSpPr>
            <p:nvPr/>
          </p:nvSpPr>
          <p:spPr bwMode="auto">
            <a:xfrm>
              <a:off x="3541" y="1110"/>
              <a:ext cx="67" cy="72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9" name="Rectangle 22"/>
            <p:cNvSpPr>
              <a:spLocks noChangeArrowheads="1"/>
            </p:cNvSpPr>
            <p:nvPr/>
          </p:nvSpPr>
          <p:spPr bwMode="auto">
            <a:xfrm>
              <a:off x="3499" y="1440"/>
              <a:ext cx="398" cy="56"/>
            </a:xfrm>
            <a:prstGeom prst="rect">
              <a:avLst/>
            </a:prstGeom>
            <a:solidFill>
              <a:srgbClr val="99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0" name="Rectangle 23"/>
            <p:cNvSpPr>
              <a:spLocks noChangeArrowheads="1"/>
            </p:cNvSpPr>
            <p:nvPr/>
          </p:nvSpPr>
          <p:spPr bwMode="auto">
            <a:xfrm>
              <a:off x="3509" y="1134"/>
              <a:ext cx="67" cy="72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600950" y="1766888"/>
            <a:ext cx="857250" cy="1190625"/>
            <a:chOff x="4436" y="960"/>
            <a:chExt cx="552" cy="767"/>
          </a:xfrm>
        </p:grpSpPr>
        <p:sp>
          <p:nvSpPr>
            <p:cNvPr id="2099" name="Rectangle 25"/>
            <p:cNvSpPr>
              <a:spLocks noChangeArrowheads="1"/>
            </p:cNvSpPr>
            <p:nvPr/>
          </p:nvSpPr>
          <p:spPr bwMode="auto">
            <a:xfrm>
              <a:off x="4454" y="962"/>
              <a:ext cx="506" cy="69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0" name="Rectangle 26"/>
            <p:cNvSpPr>
              <a:spLocks noChangeArrowheads="1"/>
            </p:cNvSpPr>
            <p:nvPr/>
          </p:nvSpPr>
          <p:spPr bwMode="auto">
            <a:xfrm>
              <a:off x="4442" y="960"/>
              <a:ext cx="64" cy="405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1" name="AutoShape 27"/>
            <p:cNvSpPr>
              <a:spLocks noChangeArrowheads="1"/>
            </p:cNvSpPr>
            <p:nvPr/>
          </p:nvSpPr>
          <p:spPr bwMode="auto">
            <a:xfrm rot="19295186" flipV="1">
              <a:off x="4443" y="1213"/>
              <a:ext cx="545" cy="514"/>
            </a:xfrm>
            <a:custGeom>
              <a:avLst/>
              <a:gdLst>
                <a:gd name="T0" fmla="*/ 7 w 21600"/>
                <a:gd name="T1" fmla="*/ 0 h 21600"/>
                <a:gd name="T2" fmla="*/ 1 w 21600"/>
                <a:gd name="T3" fmla="*/ 6 h 21600"/>
                <a:gd name="T4" fmla="*/ 7 w 21600"/>
                <a:gd name="T5" fmla="*/ 2 h 21600"/>
                <a:gd name="T6" fmla="*/ 13 w 21600"/>
                <a:gd name="T7" fmla="*/ 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935" y="10800"/>
                  </a:moveTo>
                  <a:cubicBezTo>
                    <a:pt x="2935" y="6456"/>
                    <a:pt x="6456" y="2935"/>
                    <a:pt x="10800" y="2935"/>
                  </a:cubicBezTo>
                  <a:cubicBezTo>
                    <a:pt x="15143" y="2934"/>
                    <a:pt x="18664" y="6456"/>
                    <a:pt x="18665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2" name="AutoShape 28"/>
            <p:cNvSpPr>
              <a:spLocks noChangeArrowheads="1"/>
            </p:cNvSpPr>
            <p:nvPr/>
          </p:nvSpPr>
          <p:spPr bwMode="auto">
            <a:xfrm>
              <a:off x="4436" y="1197"/>
              <a:ext cx="545" cy="514"/>
            </a:xfrm>
            <a:custGeom>
              <a:avLst/>
              <a:gdLst>
                <a:gd name="T0" fmla="*/ 7 w 21600"/>
                <a:gd name="T1" fmla="*/ 0 h 21600"/>
                <a:gd name="T2" fmla="*/ 1 w 21600"/>
                <a:gd name="T3" fmla="*/ 6 h 21600"/>
                <a:gd name="T4" fmla="*/ 7 w 21600"/>
                <a:gd name="T5" fmla="*/ 2 h 21600"/>
                <a:gd name="T6" fmla="*/ 13 w 21600"/>
                <a:gd name="T7" fmla="*/ 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935" y="10800"/>
                  </a:moveTo>
                  <a:cubicBezTo>
                    <a:pt x="2935" y="6456"/>
                    <a:pt x="6456" y="2935"/>
                    <a:pt x="10800" y="2935"/>
                  </a:cubicBezTo>
                  <a:cubicBezTo>
                    <a:pt x="15143" y="2934"/>
                    <a:pt x="18664" y="6456"/>
                    <a:pt x="18665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3" name="Line 29"/>
            <p:cNvSpPr>
              <a:spLocks noChangeShapeType="1"/>
            </p:cNvSpPr>
            <p:nvPr/>
          </p:nvSpPr>
          <p:spPr bwMode="auto">
            <a:xfrm>
              <a:off x="4955" y="1067"/>
              <a:ext cx="0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4" name="Line 30"/>
            <p:cNvSpPr>
              <a:spLocks noChangeShapeType="1"/>
            </p:cNvSpPr>
            <p:nvPr/>
          </p:nvSpPr>
          <p:spPr bwMode="auto">
            <a:xfrm>
              <a:off x="4439" y="1457"/>
              <a:ext cx="59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77800" y="4035425"/>
            <a:ext cx="1655763" cy="900113"/>
            <a:chOff x="24" y="2566"/>
            <a:chExt cx="1043" cy="567"/>
          </a:xfrm>
        </p:grpSpPr>
        <p:sp>
          <p:nvSpPr>
            <p:cNvPr id="2093" name="AutoShape 32"/>
            <p:cNvSpPr>
              <a:spLocks noChangeArrowheads="1"/>
            </p:cNvSpPr>
            <p:nvPr/>
          </p:nvSpPr>
          <p:spPr bwMode="auto">
            <a:xfrm rot="5400000">
              <a:off x="580" y="2249"/>
              <a:ext cx="170" cy="804"/>
            </a:xfrm>
            <a:prstGeom prst="can">
              <a:avLst>
                <a:gd name="adj" fmla="val 49549"/>
              </a:avLst>
            </a:prstGeom>
            <a:gradFill rotWithShape="1">
              <a:gsLst>
                <a:gs pos="0">
                  <a:srgbClr val="333333"/>
                </a:gs>
                <a:gs pos="50000">
                  <a:srgbClr val="C0C0C0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24" y="2566"/>
              <a:ext cx="567" cy="56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5" name="Oval 34"/>
            <p:cNvSpPr>
              <a:spLocks noChangeArrowheads="1"/>
            </p:cNvSpPr>
            <p:nvPr/>
          </p:nvSpPr>
          <p:spPr bwMode="auto">
            <a:xfrm>
              <a:off x="140" y="2687"/>
              <a:ext cx="338" cy="3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6" name="AutoShape 35"/>
            <p:cNvSpPr>
              <a:spLocks noChangeArrowheads="1"/>
            </p:cNvSpPr>
            <p:nvPr/>
          </p:nvSpPr>
          <p:spPr bwMode="auto">
            <a:xfrm>
              <a:off x="229" y="2651"/>
              <a:ext cx="102" cy="186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7" name="AutoShape 36"/>
            <p:cNvSpPr>
              <a:spLocks noChangeArrowheads="1"/>
            </p:cNvSpPr>
            <p:nvPr/>
          </p:nvSpPr>
          <p:spPr bwMode="auto">
            <a:xfrm rot="5400000">
              <a:off x="221" y="2483"/>
              <a:ext cx="171" cy="397"/>
            </a:xfrm>
            <a:prstGeom prst="moon">
              <a:avLst>
                <a:gd name="adj" fmla="val 50000"/>
              </a:avLst>
            </a:prstGeom>
            <a:solidFill>
              <a:srgbClr val="4D4D4D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8" name="Oval 37"/>
            <p:cNvSpPr>
              <a:spLocks noChangeArrowheads="1"/>
            </p:cNvSpPr>
            <p:nvPr/>
          </p:nvSpPr>
          <p:spPr bwMode="auto">
            <a:xfrm>
              <a:off x="997" y="2582"/>
              <a:ext cx="59" cy="12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2168525" y="4087813"/>
            <a:ext cx="1565275" cy="830262"/>
            <a:chOff x="1118" y="2575"/>
            <a:chExt cx="890" cy="472"/>
          </a:xfrm>
        </p:grpSpPr>
        <p:sp>
          <p:nvSpPr>
            <p:cNvPr id="2088" name="Rectangle 39"/>
            <p:cNvSpPr>
              <a:spLocks noChangeArrowheads="1"/>
            </p:cNvSpPr>
            <p:nvPr/>
          </p:nvSpPr>
          <p:spPr bwMode="auto">
            <a:xfrm>
              <a:off x="1131" y="2989"/>
              <a:ext cx="56" cy="56"/>
            </a:xfrm>
            <a:prstGeom prst="rect">
              <a:avLst/>
            </a:prstGeom>
            <a:solidFill>
              <a:srgbClr val="80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9" name="Rectangle 40"/>
            <p:cNvSpPr>
              <a:spLocks noChangeArrowheads="1"/>
            </p:cNvSpPr>
            <p:nvPr/>
          </p:nvSpPr>
          <p:spPr bwMode="auto">
            <a:xfrm>
              <a:off x="1949" y="2575"/>
              <a:ext cx="58" cy="472"/>
            </a:xfrm>
            <a:prstGeom prst="rect">
              <a:avLst/>
            </a:prstGeom>
            <a:solidFill>
              <a:srgbClr val="80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0" name="Rectangle 41"/>
            <p:cNvSpPr>
              <a:spLocks noChangeArrowheads="1"/>
            </p:cNvSpPr>
            <p:nvPr/>
          </p:nvSpPr>
          <p:spPr bwMode="auto">
            <a:xfrm>
              <a:off x="1118" y="2965"/>
              <a:ext cx="890" cy="56"/>
            </a:xfrm>
            <a:prstGeom prst="rect">
              <a:avLst/>
            </a:prstGeom>
            <a:solidFill>
              <a:srgbClr val="80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1" name="AutoShape 42"/>
            <p:cNvSpPr>
              <a:spLocks noChangeArrowheads="1"/>
            </p:cNvSpPr>
            <p:nvPr/>
          </p:nvSpPr>
          <p:spPr bwMode="auto">
            <a:xfrm>
              <a:off x="1124" y="2849"/>
              <a:ext cx="822" cy="118"/>
            </a:xfrm>
            <a:prstGeom prst="roundRect">
              <a:avLst>
                <a:gd name="adj" fmla="val 36440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2" name="AutoShape 43"/>
            <p:cNvSpPr>
              <a:spLocks noChangeArrowheads="1"/>
            </p:cNvSpPr>
            <p:nvPr/>
          </p:nvSpPr>
          <p:spPr bwMode="auto">
            <a:xfrm>
              <a:off x="1740" y="2790"/>
              <a:ext cx="204" cy="7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060825" y="3662363"/>
            <a:ext cx="1816100" cy="1274762"/>
            <a:chOff x="2558" y="2307"/>
            <a:chExt cx="1144" cy="803"/>
          </a:xfrm>
        </p:grpSpPr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558" y="2537"/>
              <a:ext cx="567" cy="567"/>
              <a:chOff x="2190" y="2537"/>
              <a:chExt cx="567" cy="567"/>
            </a:xfrm>
          </p:grpSpPr>
          <p:sp>
            <p:nvSpPr>
              <p:cNvPr id="2086" name="Oval 46"/>
              <p:cNvSpPr>
                <a:spLocks noChangeArrowheads="1"/>
              </p:cNvSpPr>
              <p:nvPr/>
            </p:nvSpPr>
            <p:spPr bwMode="auto">
              <a:xfrm>
                <a:off x="2190" y="2537"/>
                <a:ext cx="567" cy="567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87" name="Oval 47"/>
              <p:cNvSpPr>
                <a:spLocks noChangeArrowheads="1"/>
              </p:cNvSpPr>
              <p:nvPr/>
            </p:nvSpPr>
            <p:spPr bwMode="auto">
              <a:xfrm>
                <a:off x="2282" y="2631"/>
                <a:ext cx="381" cy="38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3135" y="2543"/>
              <a:ext cx="567" cy="567"/>
              <a:chOff x="2190" y="2537"/>
              <a:chExt cx="567" cy="567"/>
            </a:xfrm>
          </p:grpSpPr>
          <p:sp>
            <p:nvSpPr>
              <p:cNvPr id="2084" name="Oval 49"/>
              <p:cNvSpPr>
                <a:spLocks noChangeArrowheads="1"/>
              </p:cNvSpPr>
              <p:nvPr/>
            </p:nvSpPr>
            <p:spPr bwMode="auto">
              <a:xfrm>
                <a:off x="2190" y="2537"/>
                <a:ext cx="567" cy="567"/>
              </a:xfrm>
              <a:prstGeom prst="ellipse">
                <a:avLst/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85" name="Oval 50"/>
              <p:cNvSpPr>
                <a:spLocks noChangeArrowheads="1"/>
              </p:cNvSpPr>
              <p:nvPr/>
            </p:nvSpPr>
            <p:spPr bwMode="auto">
              <a:xfrm>
                <a:off x="2282" y="2631"/>
                <a:ext cx="381" cy="38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74" name="Oval 51"/>
            <p:cNvSpPr>
              <a:spLocks noChangeArrowheads="1"/>
            </p:cNvSpPr>
            <p:nvPr/>
          </p:nvSpPr>
          <p:spPr bwMode="auto">
            <a:xfrm>
              <a:off x="2823" y="2425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5" name="AutoShape 52"/>
            <p:cNvSpPr>
              <a:spLocks noChangeArrowheads="1"/>
            </p:cNvSpPr>
            <p:nvPr/>
          </p:nvSpPr>
          <p:spPr bwMode="auto">
            <a:xfrm>
              <a:off x="2783" y="2477"/>
              <a:ext cx="11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6" name="AutoShape 53"/>
            <p:cNvSpPr>
              <a:spLocks noChangeArrowheads="1"/>
            </p:cNvSpPr>
            <p:nvPr/>
          </p:nvSpPr>
          <p:spPr bwMode="auto">
            <a:xfrm>
              <a:off x="3359" y="2485"/>
              <a:ext cx="11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7" name="Oval 54"/>
            <p:cNvSpPr>
              <a:spLocks noChangeArrowheads="1"/>
            </p:cNvSpPr>
            <p:nvPr/>
          </p:nvSpPr>
          <p:spPr bwMode="auto">
            <a:xfrm>
              <a:off x="3225" y="2307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8" name="Oval 55"/>
            <p:cNvSpPr>
              <a:spLocks noChangeArrowheads="1"/>
            </p:cNvSpPr>
            <p:nvPr/>
          </p:nvSpPr>
          <p:spPr bwMode="auto">
            <a:xfrm>
              <a:off x="3308" y="2328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9" name="Oval 56"/>
            <p:cNvSpPr>
              <a:spLocks noChangeArrowheads="1"/>
            </p:cNvSpPr>
            <p:nvPr/>
          </p:nvSpPr>
          <p:spPr bwMode="auto">
            <a:xfrm>
              <a:off x="3327" y="2401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0" name="Oval 57"/>
            <p:cNvSpPr>
              <a:spLocks noChangeArrowheads="1"/>
            </p:cNvSpPr>
            <p:nvPr/>
          </p:nvSpPr>
          <p:spPr bwMode="auto">
            <a:xfrm>
              <a:off x="2887" y="2369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1" name="Oval 58"/>
            <p:cNvSpPr>
              <a:spLocks noChangeArrowheads="1"/>
            </p:cNvSpPr>
            <p:nvPr/>
          </p:nvSpPr>
          <p:spPr bwMode="auto">
            <a:xfrm>
              <a:off x="2959" y="2329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2" name="Oval 59"/>
            <p:cNvSpPr>
              <a:spLocks noChangeArrowheads="1"/>
            </p:cNvSpPr>
            <p:nvPr/>
          </p:nvSpPr>
          <p:spPr bwMode="auto">
            <a:xfrm>
              <a:off x="3047" y="2321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3" name="Oval 60"/>
            <p:cNvSpPr>
              <a:spLocks noChangeArrowheads="1"/>
            </p:cNvSpPr>
            <p:nvPr/>
          </p:nvSpPr>
          <p:spPr bwMode="auto">
            <a:xfrm>
              <a:off x="3135" y="2313"/>
              <a:ext cx="101" cy="9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608888" y="3681413"/>
            <a:ext cx="1023937" cy="1446212"/>
            <a:chOff x="4793" y="2319"/>
            <a:chExt cx="645" cy="911"/>
          </a:xfrm>
        </p:grpSpPr>
        <p:sp>
          <p:nvSpPr>
            <p:cNvPr id="2069" name="AutoShape 62"/>
            <p:cNvSpPr>
              <a:spLocks noChangeArrowheads="1"/>
            </p:cNvSpPr>
            <p:nvPr/>
          </p:nvSpPr>
          <p:spPr bwMode="auto">
            <a:xfrm rot="-5400000">
              <a:off x="4501" y="2611"/>
              <a:ext cx="906" cy="321"/>
            </a:xfrm>
            <a:custGeom>
              <a:avLst/>
              <a:gdLst>
                <a:gd name="T0" fmla="*/ 19 w 21600"/>
                <a:gd name="T1" fmla="*/ 0 h 21600"/>
                <a:gd name="T2" fmla="*/ 2 w 21600"/>
                <a:gd name="T3" fmla="*/ 2 h 21600"/>
                <a:gd name="T4" fmla="*/ 19 w 21600"/>
                <a:gd name="T5" fmla="*/ 0 h 21600"/>
                <a:gd name="T6" fmla="*/ 36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4 w 21600"/>
                <a:gd name="T13" fmla="*/ 0 h 21600"/>
                <a:gd name="T14" fmla="*/ 21266 w 21600"/>
                <a:gd name="T15" fmla="*/ 129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45" y="10497"/>
                  </a:moveTo>
                  <a:cubicBezTo>
                    <a:pt x="2308" y="5835"/>
                    <a:pt x="6135" y="2139"/>
                    <a:pt x="10800" y="2140"/>
                  </a:cubicBezTo>
                  <a:cubicBezTo>
                    <a:pt x="15464" y="2140"/>
                    <a:pt x="19291" y="5835"/>
                    <a:pt x="19454" y="10497"/>
                  </a:cubicBezTo>
                  <a:lnTo>
                    <a:pt x="21593" y="10422"/>
                  </a:lnTo>
                  <a:cubicBezTo>
                    <a:pt x="21389" y="4608"/>
                    <a:pt x="16617" y="-1"/>
                    <a:pt x="10799" y="0"/>
                  </a:cubicBezTo>
                  <a:cubicBezTo>
                    <a:pt x="4982" y="0"/>
                    <a:pt x="210" y="4608"/>
                    <a:pt x="6" y="10422"/>
                  </a:cubicBezTo>
                  <a:close/>
                </a:path>
              </a:pathLst>
            </a:cu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0" name="Oval 63"/>
            <p:cNvSpPr>
              <a:spLocks noChangeArrowheads="1"/>
            </p:cNvSpPr>
            <p:nvPr/>
          </p:nvSpPr>
          <p:spPr bwMode="auto">
            <a:xfrm>
              <a:off x="5023" y="2324"/>
              <a:ext cx="415" cy="906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1" name="Oval 64"/>
            <p:cNvSpPr>
              <a:spLocks noChangeArrowheads="1"/>
            </p:cNvSpPr>
            <p:nvPr/>
          </p:nvSpPr>
          <p:spPr bwMode="auto">
            <a:xfrm>
              <a:off x="5074" y="2424"/>
              <a:ext cx="322" cy="72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175375" y="3505200"/>
            <a:ext cx="1749425" cy="2057400"/>
            <a:chOff x="6175375" y="3505200"/>
            <a:chExt cx="1749425" cy="2057400"/>
          </a:xfrm>
        </p:grpSpPr>
        <p:sp>
          <p:nvSpPr>
            <p:cNvPr id="2061" name="Oval 66"/>
            <p:cNvSpPr>
              <a:spLocks noChangeArrowheads="1"/>
            </p:cNvSpPr>
            <p:nvPr/>
          </p:nvSpPr>
          <p:spPr bwMode="auto">
            <a:xfrm>
              <a:off x="6826250" y="3900488"/>
              <a:ext cx="228600" cy="242888"/>
            </a:xfrm>
            <a:prstGeom prst="ellipse">
              <a:avLst/>
            </a:prstGeom>
            <a:noFill/>
            <a:ln w="53975" algn="ctr">
              <a:solidFill>
                <a:srgbClr val="3A0C0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2" name="Oval 67"/>
            <p:cNvSpPr>
              <a:spLocks noChangeArrowheads="1"/>
            </p:cNvSpPr>
            <p:nvPr/>
          </p:nvSpPr>
          <p:spPr bwMode="auto">
            <a:xfrm>
              <a:off x="6353175" y="3925888"/>
              <a:ext cx="228600" cy="242888"/>
            </a:xfrm>
            <a:prstGeom prst="ellipse">
              <a:avLst/>
            </a:prstGeom>
            <a:noFill/>
            <a:ln w="53975" algn="ctr">
              <a:solidFill>
                <a:srgbClr val="3A0C0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3" name="Text Box 68"/>
            <p:cNvSpPr txBox="1">
              <a:spLocks noChangeArrowheads="1"/>
            </p:cNvSpPr>
            <p:nvPr/>
          </p:nvSpPr>
          <p:spPr bwMode="auto">
            <a:xfrm>
              <a:off x="6175375" y="3505200"/>
              <a:ext cx="1749425" cy="2057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900" dirty="0">
                  <a:solidFill>
                    <a:srgbClr val="993300"/>
                  </a:solidFill>
                  <a:latin typeface="Albany" pitchFamily="34" charset="0"/>
                </a:rPr>
                <a:t>9</a:t>
              </a:r>
            </a:p>
          </p:txBody>
        </p:sp>
        <p:sp>
          <p:nvSpPr>
            <p:cNvPr id="2064" name="Oval 69"/>
            <p:cNvSpPr>
              <a:spLocks noChangeArrowheads="1"/>
            </p:cNvSpPr>
            <p:nvPr/>
          </p:nvSpPr>
          <p:spPr bwMode="auto">
            <a:xfrm>
              <a:off x="6551613" y="4167188"/>
              <a:ext cx="88900" cy="88900"/>
            </a:xfrm>
            <a:prstGeom prst="ellipse">
              <a:avLst/>
            </a:prstGeom>
            <a:solidFill>
              <a:srgbClr val="8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5" name="Oval 70"/>
            <p:cNvSpPr>
              <a:spLocks noChangeArrowheads="1"/>
            </p:cNvSpPr>
            <p:nvPr/>
          </p:nvSpPr>
          <p:spPr bwMode="auto">
            <a:xfrm>
              <a:off x="6770688" y="4159250"/>
              <a:ext cx="88900" cy="88900"/>
            </a:xfrm>
            <a:prstGeom prst="ellipse">
              <a:avLst/>
            </a:prstGeom>
            <a:solidFill>
              <a:srgbClr val="8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6" name="Oval 71"/>
            <p:cNvSpPr>
              <a:spLocks noChangeArrowheads="1"/>
            </p:cNvSpPr>
            <p:nvPr/>
          </p:nvSpPr>
          <p:spPr bwMode="auto">
            <a:xfrm>
              <a:off x="6646863" y="4295775"/>
              <a:ext cx="134938" cy="8890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7" name="Oval 72"/>
            <p:cNvSpPr>
              <a:spLocks noChangeArrowheads="1"/>
            </p:cNvSpPr>
            <p:nvPr/>
          </p:nvSpPr>
          <p:spPr bwMode="auto">
            <a:xfrm>
              <a:off x="6632575" y="4318000"/>
              <a:ext cx="174625" cy="174625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8" name="Line 73"/>
            <p:cNvSpPr>
              <a:spLocks noChangeShapeType="1"/>
            </p:cNvSpPr>
            <p:nvPr/>
          </p:nvSpPr>
          <p:spPr bwMode="auto">
            <a:xfrm>
              <a:off x="6715125" y="4343400"/>
              <a:ext cx="0" cy="147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69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Albany</vt:lpstr>
      <vt:lpstr>Arial</vt:lpstr>
      <vt:lpstr>Arial Rounded MT Bold</vt:lpstr>
      <vt:lpstr>Calibri</vt:lpstr>
      <vt:lpstr>Papyrus</vt:lpstr>
      <vt:lpstr>1_Office Theme</vt:lpstr>
      <vt:lpstr>The 10 Commandments</vt:lpstr>
    </vt:vector>
  </TitlesOfParts>
  <Company>LDS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10 Commandments</dc:title>
  <dc:creator>bushmanjs</dc:creator>
  <cp:lastModifiedBy>bushmanjs</cp:lastModifiedBy>
  <cp:revision>1</cp:revision>
  <dcterms:created xsi:type="dcterms:W3CDTF">2015-11-02T20:58:35Z</dcterms:created>
  <dcterms:modified xsi:type="dcterms:W3CDTF">2015-11-02T20:58:56Z</dcterms:modified>
</cp:coreProperties>
</file>